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4" r:id="rId8"/>
    <p:sldId id="306" r:id="rId9"/>
    <p:sldId id="305" r:id="rId10"/>
    <p:sldId id="301" r:id="rId11"/>
    <p:sldId id="280" r:id="rId12"/>
    <p:sldId id="296" r:id="rId13"/>
    <p:sldId id="303" r:id="rId14"/>
    <p:sldId id="286" r:id="rId15"/>
    <p:sldId id="292" r:id="rId16"/>
    <p:sldId id="307" r:id="rId17"/>
    <p:sldId id="302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HCHR" initials="OHCH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6" autoAdjust="0"/>
    <p:restoredTop sz="88767" autoAdjust="0"/>
  </p:normalViewPr>
  <p:slideViewPr>
    <p:cSldViewPr snapToGrid="0" snapToObjects="1">
      <p:cViewPr>
        <p:scale>
          <a:sx n="76" d="100"/>
          <a:sy n="76" d="100"/>
        </p:scale>
        <p:origin x="-80" y="-37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zh-CN" sz="2500" b="0" i="0" dirty="0" smtClean="0">
              <a:solidFill>
                <a:srgbClr val="333333"/>
              </a:solidFill>
              <a:ea typeface="SimSun" pitchFamily="18" charset="0"/>
            </a:rPr>
            <a:t>实施《残疾人权利公约》</a:t>
          </a:r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400" b="0" i="0" dirty="0" smtClean="0">
              <a:solidFill>
                <a:srgbClr val="333333"/>
              </a:solidFill>
              <a:ea typeface="SimSun" pitchFamily="18" charset="0"/>
            </a:rPr>
            <a:t>协调中心与协调机制 </a:t>
          </a:r>
        </a:p>
        <a:p>
          <a:r>
            <a:rPr lang="zh-CN" sz="1400" b="0" i="0" dirty="0" smtClean="0">
              <a:solidFill>
                <a:srgbClr val="333333"/>
              </a:solidFill>
              <a:ea typeface="SimSun" pitchFamily="18" charset="0"/>
            </a:rPr>
            <a:t>（政府）</a:t>
          </a:r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400" b="0" i="0" dirty="0" smtClean="0">
              <a:solidFill>
                <a:srgbClr val="333333"/>
              </a:solidFill>
              <a:ea typeface="SimSun" pitchFamily="18" charset="0"/>
            </a:rPr>
            <a:t>国家监测框架</a:t>
          </a:r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400" b="0" i="0" dirty="0" smtClean="0">
              <a:solidFill>
                <a:srgbClr val="333333"/>
              </a:solidFill>
              <a:ea typeface="SimSun" pitchFamily="18" charset="0"/>
            </a:rPr>
            <a:t>民间社会、残疾人和OPD、媒体、学术界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08169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A5D63A5-6CDC-4146-9153-F7EE8DC87D66}" type="presOf" srcId="{FC567B80-E4E9-4EB2-B9D7-89D0FDEA8508}" destId="{54275520-029A-4F73-AD64-3F4E950ECE47}" srcOrd="0" destOrd="0" presId="urn:microsoft.com/office/officeart/2005/8/layout/radial3"/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04CEE43F-6491-414F-B983-C1D3EAE313F4}" type="presOf" srcId="{2F686979-AF30-4EF6-B410-134468B34DEF}" destId="{118D2BA6-58CB-4383-B3A8-7EA3C88C5F83}" srcOrd="0" destOrd="0" presId="urn:microsoft.com/office/officeart/2005/8/layout/radial3"/>
    <dgm:cxn modelId="{2F4CE15B-F2F9-47C2-BD52-C4967A4EB37F}" type="presOf" srcId="{0553CEF1-EF83-44F0-9119-424AEAAC622E}" destId="{AE1A5281-4007-4CAA-8C09-CACCE28ACA2E}" srcOrd="0" destOrd="0" presId="urn:microsoft.com/office/officeart/2005/8/layout/radial3"/>
    <dgm:cxn modelId="{63665263-8200-41DF-A5C9-D4AD7D8E87E7}" type="presOf" srcId="{7B79AC8D-49D2-4955-BFCF-4FAC483DAC13}" destId="{CA856D54-5AA4-4C6B-B616-DECD6C5EC4B1}" srcOrd="0" destOrd="0" presId="urn:microsoft.com/office/officeart/2005/8/layout/radial3"/>
    <dgm:cxn modelId="{C15048E7-0251-443C-B224-154D30B9C043}" type="presOf" srcId="{7052BB00-A66B-4DF1-AEDA-78D38FA9BC34}" destId="{7C3467C3-C3B8-4C31-8C37-FA2CCCCC9748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CA92C5-3487-4440-AD86-B9E18DF70666}" type="presParOf" srcId="{118D2BA6-58CB-4383-B3A8-7EA3C88C5F83}" destId="{8A06BD1A-001E-49EA-890D-B000C5117C20}" srcOrd="0" destOrd="0" presId="urn:microsoft.com/office/officeart/2005/8/layout/radial3"/>
    <dgm:cxn modelId="{5A3377BA-EFD7-46B3-9BC9-F1C05DDFE321}" type="presParOf" srcId="{8A06BD1A-001E-49EA-890D-B000C5117C20}" destId="{CA856D54-5AA4-4C6B-B616-DECD6C5EC4B1}" srcOrd="0" destOrd="0" presId="urn:microsoft.com/office/officeart/2005/8/layout/radial3"/>
    <dgm:cxn modelId="{742D5BB4-D70D-4617-AFA1-E01DF6CEFA44}" type="presParOf" srcId="{8A06BD1A-001E-49EA-890D-B000C5117C20}" destId="{54275520-029A-4F73-AD64-3F4E950ECE47}" srcOrd="1" destOrd="0" presId="urn:microsoft.com/office/officeart/2005/8/layout/radial3"/>
    <dgm:cxn modelId="{B3E663A0-1322-4055-B854-1EDC49133CC3}" type="presParOf" srcId="{8A06BD1A-001E-49EA-890D-B000C5117C20}" destId="{AE1A5281-4007-4CAA-8C09-CACCE28ACA2E}" srcOrd="2" destOrd="0" presId="urn:microsoft.com/office/officeart/2005/8/layout/radial3"/>
    <dgm:cxn modelId="{2416476F-55BA-401C-9D40-029B447842CD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01696A-16F3-44F6-8591-732B0B36A13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B985D4C-D11A-402E-AF45-4C1CB8450D67}">
      <dgm:prSet phldrT="[Text]"/>
      <dgm:spPr>
        <a:solidFill>
          <a:srgbClr val="00B0F0"/>
        </a:solidFill>
      </dgm:spPr>
      <dgm:t>
        <a:bodyPr/>
        <a:lstStyle/>
        <a:p>
          <a:r>
            <a:rPr lang="zh-CN" sz="1900" b="1" i="0" dirty="0" smtClean="0">
              <a:solidFill>
                <a:srgbClr val="FFFFFF"/>
              </a:solidFill>
              <a:ea typeface="SimSun" pitchFamily="18" charset="0"/>
            </a:rPr>
            <a:t>政府内</a:t>
          </a:r>
        </a:p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协调中心</a:t>
          </a:r>
        </a:p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协调机制</a:t>
          </a:r>
        </a:p>
      </dgm:t>
    </dgm:pt>
    <dgm:pt modelId="{47869964-EDC9-4BA5-83FA-DF114ABC8A71}" type="parTrans" cxnId="{90D61170-A575-414B-8714-575DDC48AB93}">
      <dgm:prSet/>
      <dgm:spPr/>
      <dgm:t>
        <a:bodyPr/>
        <a:lstStyle/>
        <a:p>
          <a:endParaRPr lang="en-GB"/>
        </a:p>
      </dgm:t>
    </dgm:pt>
    <dgm:pt modelId="{56F7ADD4-A71A-4257-A525-1A48219C2A08}" type="sibTrans" cxnId="{90D61170-A575-414B-8714-575DDC48AB93}">
      <dgm:prSet/>
      <dgm:spPr/>
      <dgm:t>
        <a:bodyPr/>
        <a:lstStyle/>
        <a:p>
          <a:endParaRPr lang="en-GB"/>
        </a:p>
      </dgm:t>
    </dgm:pt>
    <dgm:pt modelId="{2635C0BC-8E41-4DFF-B5A7-756C51B933A9}">
      <dgm:prSet phldrT="[Text]"/>
      <dgm:spPr>
        <a:solidFill>
          <a:srgbClr val="FFC000"/>
        </a:solidFill>
      </dgm:spPr>
      <dgm:t>
        <a:bodyPr/>
        <a:lstStyle/>
        <a:p>
          <a:r>
            <a:rPr lang="zh-CN" sz="1900" b="1" i="0" dirty="0" smtClean="0">
              <a:solidFill>
                <a:srgbClr val="FFFFFF"/>
              </a:solidFill>
              <a:ea typeface="SimSun" pitchFamily="18" charset="0"/>
            </a:rPr>
            <a:t>独立</a:t>
          </a:r>
        </a:p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监测和实施框架</a:t>
          </a:r>
        </a:p>
      </dgm:t>
    </dgm:pt>
    <dgm:pt modelId="{ED4C985F-3802-477D-8CF1-0943BDDEFC5B}" type="parTrans" cxnId="{D2D7FEFC-4DD7-49D5-BD61-0CC9138B8139}">
      <dgm:prSet/>
      <dgm:spPr/>
      <dgm:t>
        <a:bodyPr/>
        <a:lstStyle/>
        <a:p>
          <a:endParaRPr lang="en-GB"/>
        </a:p>
      </dgm:t>
    </dgm:pt>
    <dgm:pt modelId="{115EF323-FADE-4431-8284-3C5351A28382}" type="sibTrans" cxnId="{D2D7FEFC-4DD7-49D5-BD61-0CC9138B8139}">
      <dgm:prSet/>
      <dgm:spPr/>
      <dgm:t>
        <a:bodyPr/>
        <a:lstStyle/>
        <a:p>
          <a:endParaRPr lang="en-GB"/>
        </a:p>
      </dgm:t>
    </dgm:pt>
    <dgm:pt modelId="{018F00D8-5009-40D2-9EA7-1CB29C826068}">
      <dgm:prSet phldrT="[Text]"/>
      <dgm:spPr>
        <a:solidFill>
          <a:srgbClr val="92D050"/>
        </a:solidFill>
      </dgm:spPr>
      <dgm:t>
        <a:bodyPr/>
        <a:lstStyle/>
        <a:p>
          <a:r>
            <a:rPr lang="zh-CN" sz="1900" b="1" i="0" dirty="0" smtClean="0">
              <a:solidFill>
                <a:srgbClr val="FFFFFF"/>
              </a:solidFill>
              <a:ea typeface="SimSun" pitchFamily="18" charset="0"/>
            </a:rPr>
            <a:t>其它</a:t>
          </a:r>
        </a:p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法院</a:t>
          </a:r>
        </a:p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议会</a:t>
          </a:r>
        </a:p>
      </dgm:t>
    </dgm:pt>
    <dgm:pt modelId="{50309452-0F50-469F-B547-E4885D5ACD77}" type="parTrans" cxnId="{3AA60FE1-8012-409B-8DFA-F9D5ECCCCB66}">
      <dgm:prSet/>
      <dgm:spPr/>
      <dgm:t>
        <a:bodyPr/>
        <a:lstStyle/>
        <a:p>
          <a:endParaRPr lang="en-GB"/>
        </a:p>
      </dgm:t>
    </dgm:pt>
    <dgm:pt modelId="{514FCE6D-E982-40CE-84E1-9119A88C9800}" type="sibTrans" cxnId="{3AA60FE1-8012-409B-8DFA-F9D5ECCCCB66}">
      <dgm:prSet/>
      <dgm:spPr/>
      <dgm:t>
        <a:bodyPr/>
        <a:lstStyle/>
        <a:p>
          <a:endParaRPr lang="en-GB"/>
        </a:p>
      </dgm:t>
    </dgm:pt>
    <dgm:pt modelId="{5E216BFB-CE47-4316-B4E4-F9580BA34521}" type="pres">
      <dgm:prSet presAssocID="{4501696A-16F3-44F6-8591-732B0B36A135}" presName="CompostProcess" presStyleCnt="0">
        <dgm:presLayoutVars>
          <dgm:dir/>
          <dgm:resizeHandles val="exact"/>
        </dgm:presLayoutVars>
      </dgm:prSet>
      <dgm:spPr/>
    </dgm:pt>
    <dgm:pt modelId="{DEE81863-4156-4926-AB50-D1F8904DE36C}" type="pres">
      <dgm:prSet presAssocID="{4501696A-16F3-44F6-8591-732B0B36A135}" presName="arrow" presStyleLbl="bgShp" presStyleIdx="0" presStyleCnt="1"/>
      <dgm:spPr>
        <a:solidFill>
          <a:schemeClr val="accent5">
            <a:lumMod val="60000"/>
            <a:lumOff val="40000"/>
          </a:schemeClr>
        </a:solidFill>
      </dgm:spPr>
    </dgm:pt>
    <dgm:pt modelId="{5569FCD8-1036-428D-AA0E-8FA4AB36246C}" type="pres">
      <dgm:prSet presAssocID="{4501696A-16F3-44F6-8591-732B0B36A135}" presName="linearProcess" presStyleCnt="0"/>
      <dgm:spPr/>
    </dgm:pt>
    <dgm:pt modelId="{C4A7A573-2BD3-4F81-AF01-DC99252E06D9}" type="pres">
      <dgm:prSet presAssocID="{9B985D4C-D11A-402E-AF45-4C1CB8450D6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942C65-2DCE-461C-9ED6-886CFCDBD6F9}" type="pres">
      <dgm:prSet presAssocID="{56F7ADD4-A71A-4257-A525-1A48219C2A08}" presName="sibTrans" presStyleCnt="0"/>
      <dgm:spPr/>
    </dgm:pt>
    <dgm:pt modelId="{1DCD5309-89F0-45D4-B3D9-EA8619F480D7}" type="pres">
      <dgm:prSet presAssocID="{2635C0BC-8E41-4DFF-B5A7-756C51B933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3F6DBC-AAB5-4A16-BF1F-01E3535EA3A7}" type="pres">
      <dgm:prSet presAssocID="{115EF323-FADE-4431-8284-3C5351A28382}" presName="sibTrans" presStyleCnt="0"/>
      <dgm:spPr/>
    </dgm:pt>
    <dgm:pt modelId="{B07B91B3-085A-4220-AC63-A893A8887552}" type="pres">
      <dgm:prSet presAssocID="{018F00D8-5009-40D2-9EA7-1CB29C82606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2D7FEFC-4DD7-49D5-BD61-0CC9138B8139}" srcId="{4501696A-16F3-44F6-8591-732B0B36A135}" destId="{2635C0BC-8E41-4DFF-B5A7-756C51B933A9}" srcOrd="1" destOrd="0" parTransId="{ED4C985F-3802-477D-8CF1-0943BDDEFC5B}" sibTransId="{115EF323-FADE-4431-8284-3C5351A28382}"/>
    <dgm:cxn modelId="{57E11380-8268-4612-81FB-0004A356FBE4}" type="presOf" srcId="{2635C0BC-8E41-4DFF-B5A7-756C51B933A9}" destId="{1DCD5309-89F0-45D4-B3D9-EA8619F480D7}" srcOrd="0" destOrd="0" presId="urn:microsoft.com/office/officeart/2005/8/layout/hProcess9"/>
    <dgm:cxn modelId="{3AA60FE1-8012-409B-8DFA-F9D5ECCCCB66}" srcId="{4501696A-16F3-44F6-8591-732B0B36A135}" destId="{018F00D8-5009-40D2-9EA7-1CB29C826068}" srcOrd="2" destOrd="0" parTransId="{50309452-0F50-469F-B547-E4885D5ACD77}" sibTransId="{514FCE6D-E982-40CE-84E1-9119A88C9800}"/>
    <dgm:cxn modelId="{903E1CA3-A942-42E0-BF0E-7367158D3EF5}" type="presOf" srcId="{018F00D8-5009-40D2-9EA7-1CB29C826068}" destId="{B07B91B3-085A-4220-AC63-A893A8887552}" srcOrd="0" destOrd="0" presId="urn:microsoft.com/office/officeart/2005/8/layout/hProcess9"/>
    <dgm:cxn modelId="{E2579753-F334-4709-AEB8-94696BA1DD11}" type="presOf" srcId="{9B985D4C-D11A-402E-AF45-4C1CB8450D67}" destId="{C4A7A573-2BD3-4F81-AF01-DC99252E06D9}" srcOrd="0" destOrd="0" presId="urn:microsoft.com/office/officeart/2005/8/layout/hProcess9"/>
    <dgm:cxn modelId="{90D61170-A575-414B-8714-575DDC48AB93}" srcId="{4501696A-16F3-44F6-8591-732B0B36A135}" destId="{9B985D4C-D11A-402E-AF45-4C1CB8450D67}" srcOrd="0" destOrd="0" parTransId="{47869964-EDC9-4BA5-83FA-DF114ABC8A71}" sibTransId="{56F7ADD4-A71A-4257-A525-1A48219C2A08}"/>
    <dgm:cxn modelId="{4ED4C33B-9AA5-4B7A-B51A-8DBA7CC18C16}" type="presOf" srcId="{4501696A-16F3-44F6-8591-732B0B36A135}" destId="{5E216BFB-CE47-4316-B4E4-F9580BA34521}" srcOrd="0" destOrd="0" presId="urn:microsoft.com/office/officeart/2005/8/layout/hProcess9"/>
    <dgm:cxn modelId="{8B60441F-C93C-4DCD-B28F-3521310F4795}" type="presParOf" srcId="{5E216BFB-CE47-4316-B4E4-F9580BA34521}" destId="{DEE81863-4156-4926-AB50-D1F8904DE36C}" srcOrd="0" destOrd="0" presId="urn:microsoft.com/office/officeart/2005/8/layout/hProcess9"/>
    <dgm:cxn modelId="{2577BAEB-9E34-466A-814A-958E15E7C095}" type="presParOf" srcId="{5E216BFB-CE47-4316-B4E4-F9580BA34521}" destId="{5569FCD8-1036-428D-AA0E-8FA4AB36246C}" srcOrd="1" destOrd="0" presId="urn:microsoft.com/office/officeart/2005/8/layout/hProcess9"/>
    <dgm:cxn modelId="{EFCB9858-6DAE-4EFA-BAEA-924DC619E506}" type="presParOf" srcId="{5569FCD8-1036-428D-AA0E-8FA4AB36246C}" destId="{C4A7A573-2BD3-4F81-AF01-DC99252E06D9}" srcOrd="0" destOrd="0" presId="urn:microsoft.com/office/officeart/2005/8/layout/hProcess9"/>
    <dgm:cxn modelId="{2DF23E1E-902A-4388-9DF1-FE3FBB7328E7}" type="presParOf" srcId="{5569FCD8-1036-428D-AA0E-8FA4AB36246C}" destId="{CB942C65-2DCE-461C-9ED6-886CFCDBD6F9}" srcOrd="1" destOrd="0" presId="urn:microsoft.com/office/officeart/2005/8/layout/hProcess9"/>
    <dgm:cxn modelId="{DCB594C1-FF83-4121-95F5-5622AACEA5A0}" type="presParOf" srcId="{5569FCD8-1036-428D-AA0E-8FA4AB36246C}" destId="{1DCD5309-89F0-45D4-B3D9-EA8619F480D7}" srcOrd="2" destOrd="0" presId="urn:microsoft.com/office/officeart/2005/8/layout/hProcess9"/>
    <dgm:cxn modelId="{CFC15D76-D7F5-4D35-A492-D0A320A5FCF7}" type="presParOf" srcId="{5569FCD8-1036-428D-AA0E-8FA4AB36246C}" destId="{E43F6DBC-AAB5-4A16-BF1F-01E3535EA3A7}" srcOrd="3" destOrd="0" presId="urn:microsoft.com/office/officeart/2005/8/layout/hProcess9"/>
    <dgm:cxn modelId="{565D8011-A5CB-49D7-ACD8-EF4252C64941}" type="presParOf" srcId="{5569FCD8-1036-428D-AA0E-8FA4AB36246C}" destId="{B07B91B3-085A-4220-AC63-A893A888755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B9CFA4-0DE3-4742-8481-95D140B090A0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C61EEA-C7A4-4974-8637-8B97AB2B0E83}">
      <dgm:prSet phldrT="[Text]" custT="1"/>
      <dgm:spPr>
        <a:solidFill>
          <a:srgbClr val="FF0000"/>
        </a:solidFill>
      </dgm:spPr>
      <dgm:t>
        <a:bodyPr/>
        <a:lstStyle/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公约</a:t>
          </a:r>
        </a:p>
      </dgm:t>
    </dgm:pt>
    <dgm:pt modelId="{1DB70879-53D9-49C6-9F1D-0E923B04F3A5}" type="parTrans" cxnId="{3008757C-86AE-4CAC-A909-65A969D8D88C}">
      <dgm:prSet/>
      <dgm:spPr/>
      <dgm:t>
        <a:bodyPr/>
        <a:lstStyle/>
        <a:p>
          <a:endParaRPr lang="en-GB"/>
        </a:p>
      </dgm:t>
    </dgm:pt>
    <dgm:pt modelId="{F06F1310-A958-4D71-A5B7-E07EF3014622}" type="sibTrans" cxnId="{3008757C-86AE-4CAC-A909-65A969D8D88C}">
      <dgm:prSet/>
      <dgm:spPr/>
      <dgm:t>
        <a:bodyPr/>
        <a:lstStyle/>
        <a:p>
          <a:endParaRPr lang="en-GB"/>
        </a:p>
      </dgm:t>
    </dgm:pt>
    <dgm:pt modelId="{670DD5B2-5229-4369-BB55-B04DC1317276}">
      <dgm:prSet phldrT="[Text]"/>
      <dgm:spPr>
        <a:solidFill>
          <a:schemeClr val="accent4"/>
        </a:solidFill>
      </dgm:spPr>
      <dgm:t>
        <a:bodyPr/>
        <a:lstStyle/>
        <a:p>
          <a:r>
            <a:rPr lang="zh-CN" sz="2100" b="0" i="0" dirty="0" smtClean="0">
              <a:solidFill>
                <a:srgbClr val="FFFFFF"/>
              </a:solidFill>
              <a:ea typeface="SimSun" pitchFamily="18" charset="0"/>
            </a:rPr>
            <a:t>完整的残疾人法</a:t>
          </a:r>
        </a:p>
      </dgm:t>
    </dgm:pt>
    <dgm:pt modelId="{21EC4BAB-6F4C-43FA-BBA4-742037584365}" type="parTrans" cxnId="{A351E795-04AC-407E-B162-F079872710AC}">
      <dgm:prSet/>
      <dgm:spPr/>
      <dgm:t>
        <a:bodyPr/>
        <a:lstStyle/>
        <a:p>
          <a:endParaRPr lang="en-GB"/>
        </a:p>
      </dgm:t>
    </dgm:pt>
    <dgm:pt modelId="{26838F8C-7D38-4564-BC8A-3A989DD075BD}" type="sibTrans" cxnId="{A351E795-04AC-407E-B162-F079872710AC}">
      <dgm:prSet/>
      <dgm:spPr/>
      <dgm:t>
        <a:bodyPr/>
        <a:lstStyle/>
        <a:p>
          <a:endParaRPr lang="en-GB"/>
        </a:p>
      </dgm:t>
    </dgm:pt>
    <dgm:pt modelId="{E9D51CE2-51B4-4B32-A460-23CC9FB10FAE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卫生、教育、住房</a:t>
          </a:r>
        </a:p>
      </dgm:t>
    </dgm:pt>
    <dgm:pt modelId="{F39E4418-F7E4-4E99-9808-03649B9D9412}" type="parTrans" cxnId="{094036C8-F117-4361-AB53-BFF8738E3CC2}">
      <dgm:prSet/>
      <dgm:spPr/>
      <dgm:t>
        <a:bodyPr/>
        <a:lstStyle/>
        <a:p>
          <a:endParaRPr lang="en-GB"/>
        </a:p>
      </dgm:t>
    </dgm:pt>
    <dgm:pt modelId="{B21ADB74-F88C-4CB1-A1DA-84FB7764DFD4}" type="sibTrans" cxnId="{094036C8-F117-4361-AB53-BFF8738E3CC2}">
      <dgm:prSet/>
      <dgm:spPr/>
      <dgm:t>
        <a:bodyPr/>
        <a:lstStyle/>
        <a:p>
          <a:endParaRPr lang="en-GB"/>
        </a:p>
      </dgm:t>
    </dgm:pt>
    <dgm:pt modelId="{2EA2BCBA-2A34-4577-893E-1FEB8E583B0D}">
      <dgm:prSet phldrT="[Text]" custT="1"/>
      <dgm:spPr>
        <a:solidFill>
          <a:srgbClr val="FFC00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劳动力、社会保障</a:t>
          </a:r>
        </a:p>
      </dgm:t>
    </dgm:pt>
    <dgm:pt modelId="{554E53FD-F4EC-4C0A-9830-595C2DC2E604}" type="parTrans" cxnId="{A8D5ABD9-81AF-4E5C-8D24-946AB38D3E01}">
      <dgm:prSet/>
      <dgm:spPr/>
      <dgm:t>
        <a:bodyPr/>
        <a:lstStyle/>
        <a:p>
          <a:endParaRPr lang="en-GB"/>
        </a:p>
      </dgm:t>
    </dgm:pt>
    <dgm:pt modelId="{693B35C9-9D29-43D5-9EF4-596B2845F880}" type="sibTrans" cxnId="{A8D5ABD9-81AF-4E5C-8D24-946AB38D3E01}">
      <dgm:prSet/>
      <dgm:spPr/>
      <dgm:t>
        <a:bodyPr/>
        <a:lstStyle/>
        <a:p>
          <a:endParaRPr lang="en-GB"/>
        </a:p>
      </dgm:t>
    </dgm:pt>
    <dgm:pt modelId="{12B0B752-4640-4201-8918-6F070B085B4E}">
      <dgm:prSet phldrT="[Text]" custT="1"/>
      <dgm:spPr>
        <a:solidFill>
          <a:srgbClr val="00B0F0"/>
        </a:solidFill>
      </dgm:spPr>
      <dgm:t>
        <a:bodyPr/>
        <a:lstStyle/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建筑</a:t>
          </a:r>
        </a:p>
      </dgm:t>
    </dgm:pt>
    <dgm:pt modelId="{9A99942A-D4F0-4977-ABD5-A674B3566AD3}" type="parTrans" cxnId="{D0278E67-63F3-4981-B697-9A678AC048A1}">
      <dgm:prSet/>
      <dgm:spPr/>
      <dgm:t>
        <a:bodyPr/>
        <a:lstStyle/>
        <a:p>
          <a:endParaRPr lang="en-GB"/>
        </a:p>
      </dgm:t>
    </dgm:pt>
    <dgm:pt modelId="{448B9175-29F5-47DD-8FC9-A11DD38C746C}" type="sibTrans" cxnId="{D0278E67-63F3-4981-B697-9A678AC048A1}">
      <dgm:prSet/>
      <dgm:spPr/>
      <dgm:t>
        <a:bodyPr/>
        <a:lstStyle/>
        <a:p>
          <a:endParaRPr lang="en-GB"/>
        </a:p>
      </dgm:t>
    </dgm:pt>
    <dgm:pt modelId="{20221E13-161E-40CB-8148-C0174D77FD9B}">
      <dgm:prSet phldrT="[Text]" custT="1"/>
      <dgm:spPr>
        <a:solidFill>
          <a:srgbClr val="7030A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监护、选举、刑法</a:t>
          </a:r>
        </a:p>
      </dgm:t>
    </dgm:pt>
    <dgm:pt modelId="{4B18AD8A-A319-46D6-B65E-7B69A5E46C80}" type="parTrans" cxnId="{6F9705B6-01B8-4E68-8234-224A889CAC09}">
      <dgm:prSet/>
      <dgm:spPr/>
      <dgm:t>
        <a:bodyPr/>
        <a:lstStyle/>
        <a:p>
          <a:endParaRPr lang="en-GB"/>
        </a:p>
      </dgm:t>
    </dgm:pt>
    <dgm:pt modelId="{5385CB27-F7CD-40B0-9B86-F0E229989D98}" type="sibTrans" cxnId="{6F9705B6-01B8-4E68-8234-224A889CAC09}">
      <dgm:prSet/>
      <dgm:spPr/>
      <dgm:t>
        <a:bodyPr/>
        <a:lstStyle/>
        <a:p>
          <a:endParaRPr lang="en-GB"/>
        </a:p>
      </dgm:t>
    </dgm:pt>
    <dgm:pt modelId="{AC82021D-BF03-4E88-AD03-91AA83CDA133}">
      <dgm:prSet phldrT="[Text]" custT="1"/>
      <dgm:spPr>
        <a:solidFill>
          <a:srgbClr val="002060"/>
        </a:solidFill>
      </dgm:spPr>
      <dgm:t>
        <a:bodyPr/>
        <a:lstStyle/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不歧视</a:t>
          </a:r>
        </a:p>
      </dgm:t>
    </dgm:pt>
    <dgm:pt modelId="{2E790B3F-0D1D-44E1-BC2A-C64646F5BBFD}" type="parTrans" cxnId="{0645EDBA-DD59-48AB-BA74-40F1EE5209CF}">
      <dgm:prSet/>
      <dgm:spPr/>
      <dgm:t>
        <a:bodyPr/>
        <a:lstStyle/>
        <a:p>
          <a:endParaRPr lang="en-GB"/>
        </a:p>
      </dgm:t>
    </dgm:pt>
    <dgm:pt modelId="{C48E2522-D40B-4761-9CE7-B0C771902F54}" type="sibTrans" cxnId="{0645EDBA-DD59-48AB-BA74-40F1EE5209CF}">
      <dgm:prSet/>
      <dgm:spPr/>
      <dgm:t>
        <a:bodyPr/>
        <a:lstStyle/>
        <a:p>
          <a:endParaRPr lang="en-GB"/>
        </a:p>
      </dgm:t>
    </dgm:pt>
    <dgm:pt modelId="{5F54FD80-A362-4298-94FF-E40337F778B3}" type="pres">
      <dgm:prSet presAssocID="{60B9CFA4-0DE3-4742-8481-95D140B090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43A8BC5B-0BFD-422D-BAED-1B010DAA54E4}" type="pres">
      <dgm:prSet presAssocID="{F2C61EEA-C7A4-4974-8637-8B97AB2B0E8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ABE58B20-4521-41E9-A7CF-E25459855F35}" type="pres">
      <dgm:prSet presAssocID="{670DD5B2-5229-4369-BB55-B04DC1317276}" presName="Accent1" presStyleCnt="0"/>
      <dgm:spPr/>
    </dgm:pt>
    <dgm:pt modelId="{DD982C71-9E80-4F01-A8F0-85C2EE31D968}" type="pres">
      <dgm:prSet presAssocID="{670DD5B2-5229-4369-BB55-B04DC1317276}" presName="Accent" presStyleLbl="bgShp" presStyleIdx="0" presStyleCnt="6"/>
      <dgm:spPr/>
    </dgm:pt>
    <dgm:pt modelId="{0146C112-7DA7-4A66-9A4D-2D3A330DA386}" type="pres">
      <dgm:prSet presAssocID="{670DD5B2-5229-4369-BB55-B04DC1317276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9109D4-B8DD-4BDD-886B-1F8A19843A3B}" type="pres">
      <dgm:prSet presAssocID="{E9D51CE2-51B4-4B32-A460-23CC9FB10FAE}" presName="Accent2" presStyleCnt="0"/>
      <dgm:spPr/>
    </dgm:pt>
    <dgm:pt modelId="{158D0C3B-FA05-4E72-A06B-D4AAEA1C8083}" type="pres">
      <dgm:prSet presAssocID="{E9D51CE2-51B4-4B32-A460-23CC9FB10FAE}" presName="Accent" presStyleLbl="bgShp" presStyleIdx="1" presStyleCnt="6"/>
      <dgm:spPr/>
    </dgm:pt>
    <dgm:pt modelId="{A0614857-6DD3-4EAB-BEBD-0A1323B7F84F}" type="pres">
      <dgm:prSet presAssocID="{E9D51CE2-51B4-4B32-A460-23CC9FB10FAE}" presName="Child2" presStyleLbl="node1" presStyleIdx="1" presStyleCnt="6" custScaleX="1111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EF08D9-665E-497A-9892-A021BE4BC17C}" type="pres">
      <dgm:prSet presAssocID="{2EA2BCBA-2A34-4577-893E-1FEB8E583B0D}" presName="Accent3" presStyleCnt="0"/>
      <dgm:spPr/>
    </dgm:pt>
    <dgm:pt modelId="{DBBE7709-5EFF-4A58-B3A2-52094BB38772}" type="pres">
      <dgm:prSet presAssocID="{2EA2BCBA-2A34-4577-893E-1FEB8E583B0D}" presName="Accent" presStyleLbl="bgShp" presStyleIdx="2" presStyleCnt="6"/>
      <dgm:spPr/>
    </dgm:pt>
    <dgm:pt modelId="{4AB981F1-B569-4A1C-830F-3E1DFFF4779F}" type="pres">
      <dgm:prSet presAssocID="{2EA2BCBA-2A34-4577-893E-1FEB8E583B0D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9D9E84-76FE-4665-BDFD-8CF66080BA66}" type="pres">
      <dgm:prSet presAssocID="{12B0B752-4640-4201-8918-6F070B085B4E}" presName="Accent4" presStyleCnt="0"/>
      <dgm:spPr/>
    </dgm:pt>
    <dgm:pt modelId="{12D3FE96-BD9D-493D-9928-4C12FD8C5985}" type="pres">
      <dgm:prSet presAssocID="{12B0B752-4640-4201-8918-6F070B085B4E}" presName="Accent" presStyleLbl="bgShp" presStyleIdx="3" presStyleCnt="6"/>
      <dgm:spPr/>
    </dgm:pt>
    <dgm:pt modelId="{9B190FA4-BD17-4104-9D4D-DF39B8C95F45}" type="pres">
      <dgm:prSet presAssocID="{12B0B752-4640-4201-8918-6F070B085B4E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BA8496-365B-4B7D-9907-AEBDF9CDB3AC}" type="pres">
      <dgm:prSet presAssocID="{20221E13-161E-40CB-8148-C0174D77FD9B}" presName="Accent5" presStyleCnt="0"/>
      <dgm:spPr/>
    </dgm:pt>
    <dgm:pt modelId="{6E27EBA7-27BD-47A0-8B74-0833F6F00C14}" type="pres">
      <dgm:prSet presAssocID="{20221E13-161E-40CB-8148-C0174D77FD9B}" presName="Accent" presStyleLbl="bgShp" presStyleIdx="4" presStyleCnt="6"/>
      <dgm:spPr/>
    </dgm:pt>
    <dgm:pt modelId="{32C54487-4D09-4036-906C-7FFCF587B529}" type="pres">
      <dgm:prSet presAssocID="{20221E13-161E-40CB-8148-C0174D77FD9B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81354-5477-4DC5-BB00-E421D4D01F50}" type="pres">
      <dgm:prSet presAssocID="{AC82021D-BF03-4E88-AD03-91AA83CDA133}" presName="Accent6" presStyleCnt="0"/>
      <dgm:spPr/>
    </dgm:pt>
    <dgm:pt modelId="{BA1AE737-E612-48DA-B625-A1995A714130}" type="pres">
      <dgm:prSet presAssocID="{AC82021D-BF03-4E88-AD03-91AA83CDA133}" presName="Accent" presStyleLbl="bgShp" presStyleIdx="5" presStyleCnt="6"/>
      <dgm:spPr/>
    </dgm:pt>
    <dgm:pt modelId="{7665BF16-A8DB-44D9-A07F-FB9EBE6777EB}" type="pres">
      <dgm:prSet presAssocID="{AC82021D-BF03-4E88-AD03-91AA83CDA13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D626CE6-9147-428E-86B2-4EA10A5A9C89}" type="presOf" srcId="{20221E13-161E-40CB-8148-C0174D77FD9B}" destId="{32C54487-4D09-4036-906C-7FFCF587B529}" srcOrd="0" destOrd="0" presId="urn:microsoft.com/office/officeart/2011/layout/HexagonRadial"/>
    <dgm:cxn modelId="{3008757C-86AE-4CAC-A909-65A969D8D88C}" srcId="{60B9CFA4-0DE3-4742-8481-95D140B090A0}" destId="{F2C61EEA-C7A4-4974-8637-8B97AB2B0E83}" srcOrd="0" destOrd="0" parTransId="{1DB70879-53D9-49C6-9F1D-0E923B04F3A5}" sibTransId="{F06F1310-A958-4D71-A5B7-E07EF3014622}"/>
    <dgm:cxn modelId="{5D6B32AA-4320-41D7-9C00-3F38957A9418}" type="presOf" srcId="{670DD5B2-5229-4369-BB55-B04DC1317276}" destId="{0146C112-7DA7-4A66-9A4D-2D3A330DA386}" srcOrd="0" destOrd="0" presId="urn:microsoft.com/office/officeart/2011/layout/HexagonRadial"/>
    <dgm:cxn modelId="{D69337AF-0690-4D83-A4D3-685853A427E0}" type="presOf" srcId="{2EA2BCBA-2A34-4577-893E-1FEB8E583B0D}" destId="{4AB981F1-B569-4A1C-830F-3E1DFFF4779F}" srcOrd="0" destOrd="0" presId="urn:microsoft.com/office/officeart/2011/layout/HexagonRadial"/>
    <dgm:cxn modelId="{6F9705B6-01B8-4E68-8234-224A889CAC09}" srcId="{F2C61EEA-C7A4-4974-8637-8B97AB2B0E83}" destId="{20221E13-161E-40CB-8148-C0174D77FD9B}" srcOrd="4" destOrd="0" parTransId="{4B18AD8A-A319-46D6-B65E-7B69A5E46C80}" sibTransId="{5385CB27-F7CD-40B0-9B86-F0E229989D98}"/>
    <dgm:cxn modelId="{094036C8-F117-4361-AB53-BFF8738E3CC2}" srcId="{F2C61EEA-C7A4-4974-8637-8B97AB2B0E83}" destId="{E9D51CE2-51B4-4B32-A460-23CC9FB10FAE}" srcOrd="1" destOrd="0" parTransId="{F39E4418-F7E4-4E99-9808-03649B9D9412}" sibTransId="{B21ADB74-F88C-4CB1-A1DA-84FB7764DFD4}"/>
    <dgm:cxn modelId="{0645EDBA-DD59-48AB-BA74-40F1EE5209CF}" srcId="{F2C61EEA-C7A4-4974-8637-8B97AB2B0E83}" destId="{AC82021D-BF03-4E88-AD03-91AA83CDA133}" srcOrd="5" destOrd="0" parTransId="{2E790B3F-0D1D-44E1-BC2A-C64646F5BBFD}" sibTransId="{C48E2522-D40B-4761-9CE7-B0C771902F54}"/>
    <dgm:cxn modelId="{A8D5ABD9-81AF-4E5C-8D24-946AB38D3E01}" srcId="{F2C61EEA-C7A4-4974-8637-8B97AB2B0E83}" destId="{2EA2BCBA-2A34-4577-893E-1FEB8E583B0D}" srcOrd="2" destOrd="0" parTransId="{554E53FD-F4EC-4C0A-9830-595C2DC2E604}" sibTransId="{693B35C9-9D29-43D5-9EF4-596B2845F880}"/>
    <dgm:cxn modelId="{53A6A490-692D-403B-A79D-EFA6997E111F}" type="presOf" srcId="{12B0B752-4640-4201-8918-6F070B085B4E}" destId="{9B190FA4-BD17-4104-9D4D-DF39B8C95F45}" srcOrd="0" destOrd="0" presId="urn:microsoft.com/office/officeart/2011/layout/HexagonRadial"/>
    <dgm:cxn modelId="{D0278E67-63F3-4981-B697-9A678AC048A1}" srcId="{F2C61EEA-C7A4-4974-8637-8B97AB2B0E83}" destId="{12B0B752-4640-4201-8918-6F070B085B4E}" srcOrd="3" destOrd="0" parTransId="{9A99942A-D4F0-4977-ABD5-A674B3566AD3}" sibTransId="{448B9175-29F5-47DD-8FC9-A11DD38C746C}"/>
    <dgm:cxn modelId="{6DF66BB2-3F30-455D-9CCB-5B3C2AC77365}" type="presOf" srcId="{F2C61EEA-C7A4-4974-8637-8B97AB2B0E83}" destId="{43A8BC5B-0BFD-422D-BAED-1B010DAA54E4}" srcOrd="0" destOrd="0" presId="urn:microsoft.com/office/officeart/2011/layout/HexagonRadial"/>
    <dgm:cxn modelId="{36786FFE-B706-42BA-964E-2F5B27B6D903}" type="presOf" srcId="{AC82021D-BF03-4E88-AD03-91AA83CDA133}" destId="{7665BF16-A8DB-44D9-A07F-FB9EBE6777EB}" srcOrd="0" destOrd="0" presId="urn:microsoft.com/office/officeart/2011/layout/HexagonRadial"/>
    <dgm:cxn modelId="{352F232B-C8F2-4DD2-8F75-3AA4A3963AB6}" type="presOf" srcId="{60B9CFA4-0DE3-4742-8481-95D140B090A0}" destId="{5F54FD80-A362-4298-94FF-E40337F778B3}" srcOrd="0" destOrd="0" presId="urn:microsoft.com/office/officeart/2011/layout/HexagonRadial"/>
    <dgm:cxn modelId="{A351E795-04AC-407E-B162-F079872710AC}" srcId="{F2C61EEA-C7A4-4974-8637-8B97AB2B0E83}" destId="{670DD5B2-5229-4369-BB55-B04DC1317276}" srcOrd="0" destOrd="0" parTransId="{21EC4BAB-6F4C-43FA-BBA4-742037584365}" sibTransId="{26838F8C-7D38-4564-BC8A-3A989DD075BD}"/>
    <dgm:cxn modelId="{4847BABD-9995-4978-95DD-1E03C029572D}" type="presOf" srcId="{E9D51CE2-51B4-4B32-A460-23CC9FB10FAE}" destId="{A0614857-6DD3-4EAB-BEBD-0A1323B7F84F}" srcOrd="0" destOrd="0" presId="urn:microsoft.com/office/officeart/2011/layout/HexagonRadial"/>
    <dgm:cxn modelId="{BE6D6F1B-6DF3-4D6C-8188-57814529CE35}" type="presParOf" srcId="{5F54FD80-A362-4298-94FF-E40337F778B3}" destId="{43A8BC5B-0BFD-422D-BAED-1B010DAA54E4}" srcOrd="0" destOrd="0" presId="urn:microsoft.com/office/officeart/2011/layout/HexagonRadial"/>
    <dgm:cxn modelId="{903DA3F1-05E0-44EC-A9A4-71369FDFA9C3}" type="presParOf" srcId="{5F54FD80-A362-4298-94FF-E40337F778B3}" destId="{ABE58B20-4521-41E9-A7CF-E25459855F35}" srcOrd="1" destOrd="0" presId="urn:microsoft.com/office/officeart/2011/layout/HexagonRadial"/>
    <dgm:cxn modelId="{8082A3BE-6F6D-4181-B626-75DAC1B8EE3A}" type="presParOf" srcId="{ABE58B20-4521-41E9-A7CF-E25459855F35}" destId="{DD982C71-9E80-4F01-A8F0-85C2EE31D968}" srcOrd="0" destOrd="0" presId="urn:microsoft.com/office/officeart/2011/layout/HexagonRadial"/>
    <dgm:cxn modelId="{D434E572-C1C0-43C0-ACEF-AEBDD47CFB10}" type="presParOf" srcId="{5F54FD80-A362-4298-94FF-E40337F778B3}" destId="{0146C112-7DA7-4A66-9A4D-2D3A330DA386}" srcOrd="2" destOrd="0" presId="urn:microsoft.com/office/officeart/2011/layout/HexagonRadial"/>
    <dgm:cxn modelId="{80DC39D4-D6DA-4762-ACE0-CCF652A67847}" type="presParOf" srcId="{5F54FD80-A362-4298-94FF-E40337F778B3}" destId="{F29109D4-B8DD-4BDD-886B-1F8A19843A3B}" srcOrd="3" destOrd="0" presId="urn:microsoft.com/office/officeart/2011/layout/HexagonRadial"/>
    <dgm:cxn modelId="{34314BEC-6477-4332-A543-AEC96F484089}" type="presParOf" srcId="{F29109D4-B8DD-4BDD-886B-1F8A19843A3B}" destId="{158D0C3B-FA05-4E72-A06B-D4AAEA1C8083}" srcOrd="0" destOrd="0" presId="urn:microsoft.com/office/officeart/2011/layout/HexagonRadial"/>
    <dgm:cxn modelId="{D26D3FC7-5E65-465B-93EA-B977DFAAA36F}" type="presParOf" srcId="{5F54FD80-A362-4298-94FF-E40337F778B3}" destId="{A0614857-6DD3-4EAB-BEBD-0A1323B7F84F}" srcOrd="4" destOrd="0" presId="urn:microsoft.com/office/officeart/2011/layout/HexagonRadial"/>
    <dgm:cxn modelId="{B7DE45EC-7DD7-40C7-8DE5-1D58719E8C47}" type="presParOf" srcId="{5F54FD80-A362-4298-94FF-E40337F778B3}" destId="{B6EF08D9-665E-497A-9892-A021BE4BC17C}" srcOrd="5" destOrd="0" presId="urn:microsoft.com/office/officeart/2011/layout/HexagonRadial"/>
    <dgm:cxn modelId="{25FF5553-AA66-408C-9624-5A40C31EA857}" type="presParOf" srcId="{B6EF08D9-665E-497A-9892-A021BE4BC17C}" destId="{DBBE7709-5EFF-4A58-B3A2-52094BB38772}" srcOrd="0" destOrd="0" presId="urn:microsoft.com/office/officeart/2011/layout/HexagonRadial"/>
    <dgm:cxn modelId="{0745C9D0-9DD6-4C45-86FF-F6F3CB57E540}" type="presParOf" srcId="{5F54FD80-A362-4298-94FF-E40337F778B3}" destId="{4AB981F1-B569-4A1C-830F-3E1DFFF4779F}" srcOrd="6" destOrd="0" presId="urn:microsoft.com/office/officeart/2011/layout/HexagonRadial"/>
    <dgm:cxn modelId="{0465C4FD-B50E-4BB8-AE32-6B58F8CC8A73}" type="presParOf" srcId="{5F54FD80-A362-4298-94FF-E40337F778B3}" destId="{B79D9E84-76FE-4665-BDFD-8CF66080BA66}" srcOrd="7" destOrd="0" presId="urn:microsoft.com/office/officeart/2011/layout/HexagonRadial"/>
    <dgm:cxn modelId="{F856BE91-FCDF-4A25-A2EC-8B7760EC78F7}" type="presParOf" srcId="{B79D9E84-76FE-4665-BDFD-8CF66080BA66}" destId="{12D3FE96-BD9D-493D-9928-4C12FD8C5985}" srcOrd="0" destOrd="0" presId="urn:microsoft.com/office/officeart/2011/layout/HexagonRadial"/>
    <dgm:cxn modelId="{20A79177-EF0F-4C77-BF0C-2F6683C0C630}" type="presParOf" srcId="{5F54FD80-A362-4298-94FF-E40337F778B3}" destId="{9B190FA4-BD17-4104-9D4D-DF39B8C95F45}" srcOrd="8" destOrd="0" presId="urn:microsoft.com/office/officeart/2011/layout/HexagonRadial"/>
    <dgm:cxn modelId="{DB5AB769-FE67-47CD-9271-5EBAE067B1CF}" type="presParOf" srcId="{5F54FD80-A362-4298-94FF-E40337F778B3}" destId="{84BA8496-365B-4B7D-9907-AEBDF9CDB3AC}" srcOrd="9" destOrd="0" presId="urn:microsoft.com/office/officeart/2011/layout/HexagonRadial"/>
    <dgm:cxn modelId="{2FA9EB63-0614-4994-868C-7AC8BA8DCA03}" type="presParOf" srcId="{84BA8496-365B-4B7D-9907-AEBDF9CDB3AC}" destId="{6E27EBA7-27BD-47A0-8B74-0833F6F00C14}" srcOrd="0" destOrd="0" presId="urn:microsoft.com/office/officeart/2011/layout/HexagonRadial"/>
    <dgm:cxn modelId="{A1CFC700-EA8A-46B3-9B3B-B5E29E946673}" type="presParOf" srcId="{5F54FD80-A362-4298-94FF-E40337F778B3}" destId="{32C54487-4D09-4036-906C-7FFCF587B529}" srcOrd="10" destOrd="0" presId="urn:microsoft.com/office/officeart/2011/layout/HexagonRadial"/>
    <dgm:cxn modelId="{05D85EF4-1B52-43C2-A613-E9B4105EC98A}" type="presParOf" srcId="{5F54FD80-A362-4298-94FF-E40337F778B3}" destId="{FB081354-5477-4DC5-BB00-E421D4D01F50}" srcOrd="11" destOrd="0" presId="urn:microsoft.com/office/officeart/2011/layout/HexagonRadial"/>
    <dgm:cxn modelId="{BB597053-FA43-414F-A9FC-57AB5D101984}" type="presParOf" srcId="{FB081354-5477-4DC5-BB00-E421D4D01F50}" destId="{BA1AE737-E612-48DA-B625-A1995A714130}" srcOrd="0" destOrd="0" presId="urn:microsoft.com/office/officeart/2011/layout/HexagonRadial"/>
    <dgm:cxn modelId="{C60ED48B-76EB-4B18-9778-BFE5853FF4EF}" type="presParOf" srcId="{5F54FD80-A362-4298-94FF-E40337F778B3}" destId="{7665BF16-A8DB-44D9-A07F-FB9EBE6777E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E8A86B-D5D1-46EA-B31C-9419A713341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A0B42B6-D71D-4C0B-9CEF-029867DDA4F0}">
      <dgm:prSet phldrT="[Text]"/>
      <dgm:spPr>
        <a:solidFill>
          <a:srgbClr val="00B0F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主流服务</a:t>
          </a:r>
        </a:p>
      </dgm:t>
    </dgm:pt>
    <dgm:pt modelId="{EB706A67-B4A3-4B84-BFF9-46C637CB95C6}" type="parTrans" cxnId="{973E5735-EF17-4F18-AE6B-91A3A2285DF5}">
      <dgm:prSet/>
      <dgm:spPr/>
      <dgm:t>
        <a:bodyPr/>
        <a:lstStyle/>
        <a:p>
          <a:endParaRPr lang="en-GB"/>
        </a:p>
      </dgm:t>
    </dgm:pt>
    <dgm:pt modelId="{21ACB055-BE7F-4613-AF77-13F1A885B2CF}" type="sibTrans" cxnId="{973E5735-EF17-4F18-AE6B-91A3A2285DF5}">
      <dgm:prSet/>
      <dgm:spPr/>
      <dgm:t>
        <a:bodyPr/>
        <a:lstStyle/>
        <a:p>
          <a:endParaRPr lang="en-GB"/>
        </a:p>
      </dgm:t>
    </dgm:pt>
    <dgm:pt modelId="{A37AC00A-8BC7-4DB7-877A-D5DD775DB70F}">
      <dgm:prSet phldrT="[Text]"/>
      <dgm:spPr>
        <a:solidFill>
          <a:srgbClr val="92D05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支持服务</a:t>
          </a:r>
        </a:p>
      </dgm:t>
    </dgm:pt>
    <dgm:pt modelId="{21FB075D-DE33-4BA9-96EF-65A9CBF8A8F8}" type="parTrans" cxnId="{0F0529AB-6F1D-4834-A64E-1FF94D2AB4C8}">
      <dgm:prSet/>
      <dgm:spPr/>
      <dgm:t>
        <a:bodyPr/>
        <a:lstStyle/>
        <a:p>
          <a:endParaRPr lang="en-GB"/>
        </a:p>
      </dgm:t>
    </dgm:pt>
    <dgm:pt modelId="{EEA5CA5C-B303-4636-8B04-91BE30B77350}" type="sibTrans" cxnId="{0F0529AB-6F1D-4834-A64E-1FF94D2AB4C8}">
      <dgm:prSet/>
      <dgm:spPr/>
      <dgm:t>
        <a:bodyPr/>
        <a:lstStyle/>
        <a:p>
          <a:endParaRPr lang="en-GB"/>
        </a:p>
      </dgm:t>
    </dgm:pt>
    <dgm:pt modelId="{5BE89307-7320-4A9E-AA22-282C2B9E5625}">
      <dgm:prSet phldrT="[Text]"/>
      <dgm:spPr>
        <a:solidFill>
          <a:srgbClr val="FFC00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特殊服务</a:t>
          </a:r>
        </a:p>
      </dgm:t>
    </dgm:pt>
    <dgm:pt modelId="{77EBF5BC-1538-4FAD-9C38-EC148B866851}" type="parTrans" cxnId="{ECD22456-ADC8-454A-90BB-DD91FD7B95E9}">
      <dgm:prSet/>
      <dgm:spPr/>
      <dgm:t>
        <a:bodyPr/>
        <a:lstStyle/>
        <a:p>
          <a:endParaRPr lang="en-GB"/>
        </a:p>
      </dgm:t>
    </dgm:pt>
    <dgm:pt modelId="{12AB19E8-192A-45E4-B643-FF8CBBD264F7}" type="sibTrans" cxnId="{ECD22456-ADC8-454A-90BB-DD91FD7B95E9}">
      <dgm:prSet/>
      <dgm:spPr/>
      <dgm:t>
        <a:bodyPr/>
        <a:lstStyle/>
        <a:p>
          <a:endParaRPr lang="en-GB"/>
        </a:p>
      </dgm:t>
    </dgm:pt>
    <dgm:pt modelId="{8271C1CC-B4D6-4437-8B7B-653B2D564B54}" type="pres">
      <dgm:prSet presAssocID="{04E8A86B-D5D1-46EA-B31C-9419A713341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977797F-D484-41C2-B990-CDD773DF7F88}" type="pres">
      <dgm:prSet presAssocID="{6A0B42B6-D71D-4C0B-9CEF-029867DDA4F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4907E6-6EB9-4B51-8D76-24C62BC993CD}" type="pres">
      <dgm:prSet presAssocID="{6A0B42B6-D71D-4C0B-9CEF-029867DDA4F0}" presName="gear1srcNode" presStyleLbl="node1" presStyleIdx="0" presStyleCnt="3"/>
      <dgm:spPr/>
      <dgm:t>
        <a:bodyPr/>
        <a:lstStyle/>
        <a:p>
          <a:endParaRPr lang="en-GB"/>
        </a:p>
      </dgm:t>
    </dgm:pt>
    <dgm:pt modelId="{332C72BD-9139-47B8-84EA-7D3D5D24F93A}" type="pres">
      <dgm:prSet presAssocID="{6A0B42B6-D71D-4C0B-9CEF-029867DDA4F0}" presName="gear1dstNode" presStyleLbl="node1" presStyleIdx="0" presStyleCnt="3"/>
      <dgm:spPr/>
      <dgm:t>
        <a:bodyPr/>
        <a:lstStyle/>
        <a:p>
          <a:endParaRPr lang="en-GB"/>
        </a:p>
      </dgm:t>
    </dgm:pt>
    <dgm:pt modelId="{6E9ABD92-DE2F-4A35-B078-6967BFAC3965}" type="pres">
      <dgm:prSet presAssocID="{A37AC00A-8BC7-4DB7-877A-D5DD775DB70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B8E404-7C16-425E-993A-64D7484735DE}" type="pres">
      <dgm:prSet presAssocID="{A37AC00A-8BC7-4DB7-877A-D5DD775DB70F}" presName="gear2srcNode" presStyleLbl="node1" presStyleIdx="1" presStyleCnt="3"/>
      <dgm:spPr/>
      <dgm:t>
        <a:bodyPr/>
        <a:lstStyle/>
        <a:p>
          <a:endParaRPr lang="en-GB"/>
        </a:p>
      </dgm:t>
    </dgm:pt>
    <dgm:pt modelId="{66B1A5C7-1B10-4115-89F9-F7958E8D2EDF}" type="pres">
      <dgm:prSet presAssocID="{A37AC00A-8BC7-4DB7-877A-D5DD775DB70F}" presName="gear2dstNode" presStyleLbl="node1" presStyleIdx="1" presStyleCnt="3"/>
      <dgm:spPr/>
      <dgm:t>
        <a:bodyPr/>
        <a:lstStyle/>
        <a:p>
          <a:endParaRPr lang="en-GB"/>
        </a:p>
      </dgm:t>
    </dgm:pt>
    <dgm:pt modelId="{0A88B19C-745D-4E94-B14E-1F09D5627B1F}" type="pres">
      <dgm:prSet presAssocID="{5BE89307-7320-4A9E-AA22-282C2B9E5625}" presName="gear3" presStyleLbl="node1" presStyleIdx="2" presStyleCnt="3"/>
      <dgm:spPr/>
      <dgm:t>
        <a:bodyPr/>
        <a:lstStyle/>
        <a:p>
          <a:endParaRPr lang="en-GB"/>
        </a:p>
      </dgm:t>
    </dgm:pt>
    <dgm:pt modelId="{09085017-7967-4FED-ABD5-E6B1C107FAF0}" type="pres">
      <dgm:prSet presAssocID="{5BE89307-7320-4A9E-AA22-282C2B9E562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181C9-AFA2-4570-A253-45A1D7287477}" type="pres">
      <dgm:prSet presAssocID="{5BE89307-7320-4A9E-AA22-282C2B9E5625}" presName="gear3srcNode" presStyleLbl="node1" presStyleIdx="2" presStyleCnt="3"/>
      <dgm:spPr/>
      <dgm:t>
        <a:bodyPr/>
        <a:lstStyle/>
        <a:p>
          <a:endParaRPr lang="en-GB"/>
        </a:p>
      </dgm:t>
    </dgm:pt>
    <dgm:pt modelId="{83B7FEF9-4096-4ABF-BDD2-1E9E21BD53CF}" type="pres">
      <dgm:prSet presAssocID="{5BE89307-7320-4A9E-AA22-282C2B9E5625}" presName="gear3dstNode" presStyleLbl="node1" presStyleIdx="2" presStyleCnt="3"/>
      <dgm:spPr/>
      <dgm:t>
        <a:bodyPr/>
        <a:lstStyle/>
        <a:p>
          <a:endParaRPr lang="en-GB"/>
        </a:p>
      </dgm:t>
    </dgm:pt>
    <dgm:pt modelId="{1213936D-1D2A-470B-988D-594D84E915BA}" type="pres">
      <dgm:prSet presAssocID="{21ACB055-BE7F-4613-AF77-13F1A885B2CF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F3AB0355-8411-41AF-B829-DB2C81EE5AE7}" type="pres">
      <dgm:prSet presAssocID="{EEA5CA5C-B303-4636-8B04-91BE30B77350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869E7030-FB00-4CBC-BDFD-A49B57EBD2B3}" type="pres">
      <dgm:prSet presAssocID="{12AB19E8-192A-45E4-B643-FF8CBBD264F7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DE8C4BFB-290C-48FC-B8EB-5F3F374D0C15}" type="presOf" srcId="{5BE89307-7320-4A9E-AA22-282C2B9E5625}" destId="{0A88B19C-745D-4E94-B14E-1F09D5627B1F}" srcOrd="0" destOrd="0" presId="urn:microsoft.com/office/officeart/2005/8/layout/gear1"/>
    <dgm:cxn modelId="{60ABCEF2-0111-4335-AE44-845A21A24457}" type="presOf" srcId="{5BE89307-7320-4A9E-AA22-282C2B9E5625}" destId="{83B7FEF9-4096-4ABF-BDD2-1E9E21BD53CF}" srcOrd="3" destOrd="0" presId="urn:microsoft.com/office/officeart/2005/8/layout/gear1"/>
    <dgm:cxn modelId="{8FC801B3-EBD2-44F9-A349-B0F5C280D5F3}" type="presOf" srcId="{A37AC00A-8BC7-4DB7-877A-D5DD775DB70F}" destId="{6E9ABD92-DE2F-4A35-B078-6967BFAC3965}" srcOrd="0" destOrd="0" presId="urn:microsoft.com/office/officeart/2005/8/layout/gear1"/>
    <dgm:cxn modelId="{CBF9103F-4CCA-44DE-AEF3-759C87022F24}" type="presOf" srcId="{A37AC00A-8BC7-4DB7-877A-D5DD775DB70F}" destId="{A9B8E404-7C16-425E-993A-64D7484735DE}" srcOrd="1" destOrd="0" presId="urn:microsoft.com/office/officeart/2005/8/layout/gear1"/>
    <dgm:cxn modelId="{1E20111B-99A6-4184-8ADB-6760E54D17A3}" type="presOf" srcId="{6A0B42B6-D71D-4C0B-9CEF-029867DDA4F0}" destId="{8E4907E6-6EB9-4B51-8D76-24C62BC993CD}" srcOrd="1" destOrd="0" presId="urn:microsoft.com/office/officeart/2005/8/layout/gear1"/>
    <dgm:cxn modelId="{8A05ECEC-7A16-4A26-A795-9B7FDA25F93C}" type="presOf" srcId="{5BE89307-7320-4A9E-AA22-282C2B9E5625}" destId="{F92181C9-AFA2-4570-A253-45A1D7287477}" srcOrd="2" destOrd="0" presId="urn:microsoft.com/office/officeart/2005/8/layout/gear1"/>
    <dgm:cxn modelId="{0A2A0F08-74F3-410D-BE9C-54DA6ED5C6BB}" type="presOf" srcId="{6A0B42B6-D71D-4C0B-9CEF-029867DDA4F0}" destId="{332C72BD-9139-47B8-84EA-7D3D5D24F93A}" srcOrd="2" destOrd="0" presId="urn:microsoft.com/office/officeart/2005/8/layout/gear1"/>
    <dgm:cxn modelId="{799BA6E7-4868-4E01-8AE3-C05133BC3FF5}" type="presOf" srcId="{21ACB055-BE7F-4613-AF77-13F1A885B2CF}" destId="{1213936D-1D2A-470B-988D-594D84E915BA}" srcOrd="0" destOrd="0" presId="urn:microsoft.com/office/officeart/2005/8/layout/gear1"/>
    <dgm:cxn modelId="{3DC9B724-2FB6-4C2E-9840-B61DA764E27C}" type="presOf" srcId="{04E8A86B-D5D1-46EA-B31C-9419A7133410}" destId="{8271C1CC-B4D6-4437-8B7B-653B2D564B54}" srcOrd="0" destOrd="0" presId="urn:microsoft.com/office/officeart/2005/8/layout/gear1"/>
    <dgm:cxn modelId="{D9A58C34-2AEB-4B65-BB19-F5469D4828DD}" type="presOf" srcId="{5BE89307-7320-4A9E-AA22-282C2B9E5625}" destId="{09085017-7967-4FED-ABD5-E6B1C107FAF0}" srcOrd="1" destOrd="0" presId="urn:microsoft.com/office/officeart/2005/8/layout/gear1"/>
    <dgm:cxn modelId="{0F0529AB-6F1D-4834-A64E-1FF94D2AB4C8}" srcId="{04E8A86B-D5D1-46EA-B31C-9419A7133410}" destId="{A37AC00A-8BC7-4DB7-877A-D5DD775DB70F}" srcOrd="1" destOrd="0" parTransId="{21FB075D-DE33-4BA9-96EF-65A9CBF8A8F8}" sibTransId="{EEA5CA5C-B303-4636-8B04-91BE30B77350}"/>
    <dgm:cxn modelId="{72E00A9C-3B5E-40A8-83D0-FC163066340E}" type="presOf" srcId="{6A0B42B6-D71D-4C0B-9CEF-029867DDA4F0}" destId="{5977797F-D484-41C2-B990-CDD773DF7F88}" srcOrd="0" destOrd="0" presId="urn:microsoft.com/office/officeart/2005/8/layout/gear1"/>
    <dgm:cxn modelId="{A9F39ED7-CDC4-4CE1-BAC1-3A6642C58E9D}" type="presOf" srcId="{A37AC00A-8BC7-4DB7-877A-D5DD775DB70F}" destId="{66B1A5C7-1B10-4115-89F9-F7958E8D2EDF}" srcOrd="2" destOrd="0" presId="urn:microsoft.com/office/officeart/2005/8/layout/gear1"/>
    <dgm:cxn modelId="{93974C1D-6444-4332-8288-50FE781C74AA}" type="presOf" srcId="{EEA5CA5C-B303-4636-8B04-91BE30B77350}" destId="{F3AB0355-8411-41AF-B829-DB2C81EE5AE7}" srcOrd="0" destOrd="0" presId="urn:microsoft.com/office/officeart/2005/8/layout/gear1"/>
    <dgm:cxn modelId="{973E5735-EF17-4F18-AE6B-91A3A2285DF5}" srcId="{04E8A86B-D5D1-46EA-B31C-9419A7133410}" destId="{6A0B42B6-D71D-4C0B-9CEF-029867DDA4F0}" srcOrd="0" destOrd="0" parTransId="{EB706A67-B4A3-4B84-BFF9-46C637CB95C6}" sibTransId="{21ACB055-BE7F-4613-AF77-13F1A885B2CF}"/>
    <dgm:cxn modelId="{C3BF2B13-2692-4647-84A8-9F9790FD369E}" type="presOf" srcId="{12AB19E8-192A-45E4-B643-FF8CBBD264F7}" destId="{869E7030-FB00-4CBC-BDFD-A49B57EBD2B3}" srcOrd="0" destOrd="0" presId="urn:microsoft.com/office/officeart/2005/8/layout/gear1"/>
    <dgm:cxn modelId="{ECD22456-ADC8-454A-90BB-DD91FD7B95E9}" srcId="{04E8A86B-D5D1-46EA-B31C-9419A7133410}" destId="{5BE89307-7320-4A9E-AA22-282C2B9E5625}" srcOrd="2" destOrd="0" parTransId="{77EBF5BC-1538-4FAD-9C38-EC148B866851}" sibTransId="{12AB19E8-192A-45E4-B643-FF8CBBD264F7}"/>
    <dgm:cxn modelId="{B124682B-892F-4AF7-BBC3-43A13E58368A}" type="presParOf" srcId="{8271C1CC-B4D6-4437-8B7B-653B2D564B54}" destId="{5977797F-D484-41C2-B990-CDD773DF7F88}" srcOrd="0" destOrd="0" presId="urn:microsoft.com/office/officeart/2005/8/layout/gear1"/>
    <dgm:cxn modelId="{5E6DD735-0FAA-4DEF-BDF6-6BFF14B1ABEA}" type="presParOf" srcId="{8271C1CC-B4D6-4437-8B7B-653B2D564B54}" destId="{8E4907E6-6EB9-4B51-8D76-24C62BC993CD}" srcOrd="1" destOrd="0" presId="urn:microsoft.com/office/officeart/2005/8/layout/gear1"/>
    <dgm:cxn modelId="{EC55F88E-6677-49AA-B5DF-E8281FF01746}" type="presParOf" srcId="{8271C1CC-B4D6-4437-8B7B-653B2D564B54}" destId="{332C72BD-9139-47B8-84EA-7D3D5D24F93A}" srcOrd="2" destOrd="0" presId="urn:microsoft.com/office/officeart/2005/8/layout/gear1"/>
    <dgm:cxn modelId="{9BA3B283-65E1-454E-89A6-04AEC3CCB343}" type="presParOf" srcId="{8271C1CC-B4D6-4437-8B7B-653B2D564B54}" destId="{6E9ABD92-DE2F-4A35-B078-6967BFAC3965}" srcOrd="3" destOrd="0" presId="urn:microsoft.com/office/officeart/2005/8/layout/gear1"/>
    <dgm:cxn modelId="{0531F042-497B-4136-A89D-53BBB10D8DF9}" type="presParOf" srcId="{8271C1CC-B4D6-4437-8B7B-653B2D564B54}" destId="{A9B8E404-7C16-425E-993A-64D7484735DE}" srcOrd="4" destOrd="0" presId="urn:microsoft.com/office/officeart/2005/8/layout/gear1"/>
    <dgm:cxn modelId="{CB68E86E-DFD5-4837-A0D7-1DB00C912256}" type="presParOf" srcId="{8271C1CC-B4D6-4437-8B7B-653B2D564B54}" destId="{66B1A5C7-1B10-4115-89F9-F7958E8D2EDF}" srcOrd="5" destOrd="0" presId="urn:microsoft.com/office/officeart/2005/8/layout/gear1"/>
    <dgm:cxn modelId="{44D82A2D-BC63-45DD-B5FF-296ABAD35FCE}" type="presParOf" srcId="{8271C1CC-B4D6-4437-8B7B-653B2D564B54}" destId="{0A88B19C-745D-4E94-B14E-1F09D5627B1F}" srcOrd="6" destOrd="0" presId="urn:microsoft.com/office/officeart/2005/8/layout/gear1"/>
    <dgm:cxn modelId="{A0A72ED7-A496-46F1-9412-81DF4DEF776D}" type="presParOf" srcId="{8271C1CC-B4D6-4437-8B7B-653B2D564B54}" destId="{09085017-7967-4FED-ABD5-E6B1C107FAF0}" srcOrd="7" destOrd="0" presId="urn:microsoft.com/office/officeart/2005/8/layout/gear1"/>
    <dgm:cxn modelId="{1601EBE0-D6F9-46D3-8CBE-935EF5596D69}" type="presParOf" srcId="{8271C1CC-B4D6-4437-8B7B-653B2D564B54}" destId="{F92181C9-AFA2-4570-A253-45A1D7287477}" srcOrd="8" destOrd="0" presId="urn:microsoft.com/office/officeart/2005/8/layout/gear1"/>
    <dgm:cxn modelId="{E86DADC7-FEB0-4EFF-95FE-DC8346E75A01}" type="presParOf" srcId="{8271C1CC-B4D6-4437-8B7B-653B2D564B54}" destId="{83B7FEF9-4096-4ABF-BDD2-1E9E21BD53CF}" srcOrd="9" destOrd="0" presId="urn:microsoft.com/office/officeart/2005/8/layout/gear1"/>
    <dgm:cxn modelId="{F38F361E-9C57-4AC8-9707-FFCC056EAAF1}" type="presParOf" srcId="{8271C1CC-B4D6-4437-8B7B-653B2D564B54}" destId="{1213936D-1D2A-470B-988D-594D84E915BA}" srcOrd="10" destOrd="0" presId="urn:microsoft.com/office/officeart/2005/8/layout/gear1"/>
    <dgm:cxn modelId="{0073FEF9-BAD0-4714-A01A-434E75822F86}" type="presParOf" srcId="{8271C1CC-B4D6-4437-8B7B-653B2D564B54}" destId="{F3AB0355-8411-41AF-B829-DB2C81EE5AE7}" srcOrd="11" destOrd="0" presId="urn:microsoft.com/office/officeart/2005/8/layout/gear1"/>
    <dgm:cxn modelId="{90D1BF03-8956-4F10-8AD5-F97163682B9E}" type="presParOf" srcId="{8271C1CC-B4D6-4437-8B7B-653B2D564B54}" destId="{869E7030-FB00-4CBC-BDFD-A49B57EBD2B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DB3F35-7555-427E-9A4C-EC0D694536C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24CF7B-B918-449D-9244-807A7C5A3D66}">
      <dgm:prSet phldrT="[Text]"/>
      <dgm:spPr>
        <a:solidFill>
          <a:schemeClr val="accent3"/>
        </a:solidFill>
      </dgm:spPr>
      <dgm:t>
        <a:bodyPr/>
        <a:lstStyle/>
        <a:p>
          <a:endParaRPr lang="en-GB" dirty="0"/>
        </a:p>
      </dgm:t>
    </dgm:pt>
    <dgm:pt modelId="{482A22E6-82CA-4AA4-98D1-C6727819AF44}" type="parTrans" cxnId="{B4C1170F-A749-4DEF-B399-7689EAD70213}">
      <dgm:prSet/>
      <dgm:spPr/>
      <dgm:t>
        <a:bodyPr/>
        <a:lstStyle/>
        <a:p>
          <a:endParaRPr lang="en-GB"/>
        </a:p>
      </dgm:t>
    </dgm:pt>
    <dgm:pt modelId="{769E461F-AAFC-4BA4-8056-17AB6299AE5F}" type="sibTrans" cxnId="{B4C1170F-A749-4DEF-B399-7689EAD70213}">
      <dgm:prSet/>
      <dgm:spPr/>
      <dgm:t>
        <a:bodyPr/>
        <a:lstStyle/>
        <a:p>
          <a:endParaRPr lang="en-GB"/>
        </a:p>
      </dgm:t>
    </dgm:pt>
    <dgm:pt modelId="{5DCBD13F-A401-401C-8078-2FB34C03F2E7}">
      <dgm:prSet phldrT="[Text]" custT="1"/>
      <dgm:spPr>
        <a:solidFill>
          <a:schemeClr val="accent3"/>
        </a:solidFill>
      </dgm:spPr>
      <dgm:t>
        <a:bodyPr/>
        <a:lstStyle/>
        <a:p>
          <a:endParaRPr lang="fr-CH" sz="1500" dirty="0" smtClean="0"/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政府数据收集</a:t>
          </a:r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民间社会监测</a:t>
          </a:r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NHRI监测</a:t>
          </a:r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国际组织监测</a:t>
          </a:r>
        </a:p>
      </dgm:t>
    </dgm:pt>
    <dgm:pt modelId="{F372B466-28D5-4798-BF89-74A0678040B2}" type="parTrans" cxnId="{35F7F023-AA7B-4D3C-B5B7-9736AEC5C600}">
      <dgm:prSet/>
      <dgm:spPr/>
      <dgm:t>
        <a:bodyPr/>
        <a:lstStyle/>
        <a:p>
          <a:endParaRPr lang="en-GB"/>
        </a:p>
      </dgm:t>
    </dgm:pt>
    <dgm:pt modelId="{EE3794D6-AF09-4F68-9D3A-04D3A8AA29EF}" type="sibTrans" cxnId="{35F7F023-AA7B-4D3C-B5B7-9736AEC5C600}">
      <dgm:prSet/>
      <dgm:spPr/>
      <dgm:t>
        <a:bodyPr/>
        <a:lstStyle/>
        <a:p>
          <a:endParaRPr lang="en-GB"/>
        </a:p>
      </dgm:t>
    </dgm:pt>
    <dgm:pt modelId="{7AE40C52-FF89-491D-B040-79E68D5E9EF5}">
      <dgm:prSet phldrT="[Text]" phldr="1"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64DD33B2-0060-4AB2-8284-E0237A57A639}" type="parTrans" cxnId="{5713AF24-9EC3-4864-8FDB-F25B74BAA43A}">
      <dgm:prSet/>
      <dgm:spPr/>
      <dgm:t>
        <a:bodyPr/>
        <a:lstStyle/>
        <a:p>
          <a:endParaRPr lang="en-GB"/>
        </a:p>
      </dgm:t>
    </dgm:pt>
    <dgm:pt modelId="{16CABD25-4ECA-41F4-A56A-78925871F082}" type="sibTrans" cxnId="{5713AF24-9EC3-4864-8FDB-F25B74BAA43A}">
      <dgm:prSet/>
      <dgm:spPr/>
      <dgm:t>
        <a:bodyPr/>
        <a:lstStyle/>
        <a:p>
          <a:endParaRPr lang="en-GB"/>
        </a:p>
      </dgm:t>
    </dgm:pt>
    <dgm:pt modelId="{D9A74D02-123B-420F-8D55-89E66E3D10FA}">
      <dgm:prSet phldrT="[Text]" phldr="1"/>
      <dgm:spPr>
        <a:solidFill>
          <a:srgbClr val="92D050"/>
        </a:solidFill>
      </dgm:spPr>
      <dgm:t>
        <a:bodyPr/>
        <a:lstStyle/>
        <a:p>
          <a:endParaRPr lang="en-GB" dirty="0"/>
        </a:p>
      </dgm:t>
    </dgm:pt>
    <dgm:pt modelId="{6C6E3747-BF24-4BC3-AE74-3908AD0499AD}" type="parTrans" cxnId="{062A1C39-4CF3-477C-A920-78F75801BFEA}">
      <dgm:prSet/>
      <dgm:spPr/>
      <dgm:t>
        <a:bodyPr/>
        <a:lstStyle/>
        <a:p>
          <a:endParaRPr lang="en-GB"/>
        </a:p>
      </dgm:t>
    </dgm:pt>
    <dgm:pt modelId="{DD2E19E1-1500-402F-B68F-FACF01A0115A}" type="sibTrans" cxnId="{062A1C39-4CF3-477C-A920-78F75801BFEA}">
      <dgm:prSet/>
      <dgm:spPr/>
      <dgm:t>
        <a:bodyPr/>
        <a:lstStyle/>
        <a:p>
          <a:endParaRPr lang="en-GB"/>
        </a:p>
      </dgm:t>
    </dgm:pt>
    <dgm:pt modelId="{FF787056-FB91-48C4-B81F-516DEAB9F8C6}">
      <dgm:prSet phldrT="[Text]" custT="1"/>
      <dgm:spPr/>
      <dgm:t>
        <a:bodyPr/>
        <a:lstStyle/>
        <a:p>
          <a:endParaRPr lang="fr-CH" sz="1700" dirty="0" smtClean="0"/>
        </a:p>
        <a:p>
          <a:endParaRPr lang="fr-CH" sz="1700" dirty="0" smtClean="0"/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以证据为基础的实施措施</a:t>
          </a:r>
        </a:p>
      </dgm:t>
    </dgm:pt>
    <dgm:pt modelId="{27D55752-8A0E-4261-87F3-B693B70CAE13}" type="sibTrans" cxnId="{A96324D6-7289-4921-B987-E0DA84236BE6}">
      <dgm:prSet/>
      <dgm:spPr/>
      <dgm:t>
        <a:bodyPr/>
        <a:lstStyle/>
        <a:p>
          <a:endParaRPr lang="en-GB"/>
        </a:p>
      </dgm:t>
    </dgm:pt>
    <dgm:pt modelId="{3658F907-D689-4A97-8BAA-58F9C5D3A3E4}" type="parTrans" cxnId="{A96324D6-7289-4921-B987-E0DA84236BE6}">
      <dgm:prSet/>
      <dgm:spPr/>
      <dgm:t>
        <a:bodyPr/>
        <a:lstStyle/>
        <a:p>
          <a:endParaRPr lang="en-GB"/>
        </a:p>
      </dgm:t>
    </dgm:pt>
    <dgm:pt modelId="{B719CB91-8529-49A9-97FD-1362F199BDCA}">
      <dgm:prSet phldrT="[Text]" custT="1"/>
      <dgm:spPr>
        <a:solidFill>
          <a:srgbClr val="00B0F0"/>
        </a:solidFill>
      </dgm:spPr>
      <dgm:t>
        <a:bodyPr/>
        <a:lstStyle/>
        <a:p>
          <a:endParaRPr lang="fr-CH" sz="2000" dirty="0" smtClean="0"/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委员会报告</a:t>
          </a:r>
        </a:p>
        <a:p>
          <a:endParaRPr lang="fr-CH" sz="1700" dirty="0" smtClean="0"/>
        </a:p>
        <a:p>
          <a:endParaRPr lang="fr-CH" sz="1700" dirty="0" smtClean="0"/>
        </a:p>
        <a:p>
          <a:endParaRPr lang="fr-CH" sz="1700" dirty="0" smtClean="0"/>
        </a:p>
        <a:p>
          <a:r>
            <a:rPr lang="zh-CN" sz="2000" b="0" i="0" dirty="0" smtClean="0">
              <a:solidFill>
                <a:srgbClr val="FFFFFF"/>
              </a:solidFill>
              <a:ea typeface="SimSun" pitchFamily="18" charset="0"/>
            </a:rPr>
            <a:t>国内报告</a:t>
          </a:r>
        </a:p>
      </dgm:t>
    </dgm:pt>
    <dgm:pt modelId="{A3E6E3D9-1B71-4A28-A37E-24098D0E76F5}" type="sibTrans" cxnId="{563AC686-9253-4D0C-B567-A811DFF0EFCC}">
      <dgm:prSet/>
      <dgm:spPr/>
      <dgm:t>
        <a:bodyPr/>
        <a:lstStyle/>
        <a:p>
          <a:endParaRPr lang="en-GB"/>
        </a:p>
      </dgm:t>
    </dgm:pt>
    <dgm:pt modelId="{D8C837FB-46E9-4638-BC68-12E3996E0EDA}" type="parTrans" cxnId="{563AC686-9253-4D0C-B567-A811DFF0EFCC}">
      <dgm:prSet/>
      <dgm:spPr/>
      <dgm:t>
        <a:bodyPr/>
        <a:lstStyle/>
        <a:p>
          <a:endParaRPr lang="en-GB"/>
        </a:p>
      </dgm:t>
    </dgm:pt>
    <dgm:pt modelId="{B620AA5A-9FE7-482A-9698-A07AF7ECFC09}" type="pres">
      <dgm:prSet presAssocID="{32DB3F35-7555-427E-9A4C-EC0D694536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EB7EAD6-911F-4E20-8F4A-1E7BC49932BE}" type="pres">
      <dgm:prSet presAssocID="{F124CF7B-B918-449D-9244-807A7C5A3D66}" presName="compositeNode" presStyleCnt="0">
        <dgm:presLayoutVars>
          <dgm:bulletEnabled val="1"/>
        </dgm:presLayoutVars>
      </dgm:prSet>
      <dgm:spPr/>
    </dgm:pt>
    <dgm:pt modelId="{C1BCF7BF-524C-4531-A023-748A6B614EA6}" type="pres">
      <dgm:prSet presAssocID="{F124CF7B-B918-449D-9244-807A7C5A3D66}" presName="bgRect" presStyleLbl="node1" presStyleIdx="0" presStyleCnt="3" custScaleY="170581"/>
      <dgm:spPr/>
      <dgm:t>
        <a:bodyPr/>
        <a:lstStyle/>
        <a:p>
          <a:endParaRPr lang="en-GB"/>
        </a:p>
      </dgm:t>
    </dgm:pt>
    <dgm:pt modelId="{A1DB7525-5FD9-4106-B38F-87EEDAB0887B}" type="pres">
      <dgm:prSet presAssocID="{F124CF7B-B918-449D-9244-807A7C5A3D66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B147EB-28D7-43F6-9DB3-5D8FF7E8E1BF}" type="pres">
      <dgm:prSet presAssocID="{F124CF7B-B918-449D-9244-807A7C5A3D66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D92CF-8EB8-477A-B266-A1469D4AA7AC}" type="pres">
      <dgm:prSet presAssocID="{769E461F-AAFC-4BA4-8056-17AB6299AE5F}" presName="hSp" presStyleCnt="0"/>
      <dgm:spPr/>
    </dgm:pt>
    <dgm:pt modelId="{FB0FD0F0-9219-4E96-B57B-7417EDEE22B6}" type="pres">
      <dgm:prSet presAssocID="{769E461F-AAFC-4BA4-8056-17AB6299AE5F}" presName="vProcSp" presStyleCnt="0"/>
      <dgm:spPr/>
    </dgm:pt>
    <dgm:pt modelId="{D0F83A85-766C-4C12-9D9F-2E0D24CD5D8A}" type="pres">
      <dgm:prSet presAssocID="{769E461F-AAFC-4BA4-8056-17AB6299AE5F}" presName="vSp1" presStyleCnt="0"/>
      <dgm:spPr/>
    </dgm:pt>
    <dgm:pt modelId="{C9DE26CC-89AF-4592-85A4-276A32FF7A91}" type="pres">
      <dgm:prSet presAssocID="{769E461F-AAFC-4BA4-8056-17AB6299AE5F}" presName="simulatedConn" presStyleLbl="solidFgAcc1" presStyleIdx="0" presStyleCnt="2"/>
      <dgm:spPr/>
    </dgm:pt>
    <dgm:pt modelId="{D690911D-744B-49B4-8577-32C9BC07EB7C}" type="pres">
      <dgm:prSet presAssocID="{769E461F-AAFC-4BA4-8056-17AB6299AE5F}" presName="vSp2" presStyleCnt="0"/>
      <dgm:spPr/>
    </dgm:pt>
    <dgm:pt modelId="{57B83AE6-0C6E-4055-89B6-0197B50C53DF}" type="pres">
      <dgm:prSet presAssocID="{769E461F-AAFC-4BA4-8056-17AB6299AE5F}" presName="sibTrans" presStyleCnt="0"/>
      <dgm:spPr/>
    </dgm:pt>
    <dgm:pt modelId="{BE428948-F55E-47AE-B948-C6414BA61241}" type="pres">
      <dgm:prSet presAssocID="{7AE40C52-FF89-491D-B040-79E68D5E9EF5}" presName="compositeNode" presStyleCnt="0">
        <dgm:presLayoutVars>
          <dgm:bulletEnabled val="1"/>
        </dgm:presLayoutVars>
      </dgm:prSet>
      <dgm:spPr/>
    </dgm:pt>
    <dgm:pt modelId="{9CF2F520-DCDB-4680-8C2E-E8311436F14A}" type="pres">
      <dgm:prSet presAssocID="{7AE40C52-FF89-491D-B040-79E68D5E9EF5}" presName="bgRect" presStyleLbl="node1" presStyleIdx="1" presStyleCnt="3" custAng="0" custScaleY="131036" custLinFactNeighborX="118" custLinFactNeighborY="17048"/>
      <dgm:spPr/>
      <dgm:t>
        <a:bodyPr/>
        <a:lstStyle/>
        <a:p>
          <a:endParaRPr lang="en-GB"/>
        </a:p>
      </dgm:t>
    </dgm:pt>
    <dgm:pt modelId="{561CF7FF-E1B5-4C9F-899D-82EBF8CAB1A2}" type="pres">
      <dgm:prSet presAssocID="{7AE40C52-FF89-491D-B040-79E68D5E9EF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0067-9F7B-4F3A-844A-E6B970523A16}" type="pres">
      <dgm:prSet presAssocID="{7AE40C52-FF89-491D-B040-79E68D5E9EF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AA5768-A6CE-4C61-BA52-00AA8F1FD4C3}" type="pres">
      <dgm:prSet presAssocID="{16CABD25-4ECA-41F4-A56A-78925871F082}" presName="hSp" presStyleCnt="0"/>
      <dgm:spPr/>
    </dgm:pt>
    <dgm:pt modelId="{0E5CE087-8402-4016-B4E9-8BCAB3A64E8F}" type="pres">
      <dgm:prSet presAssocID="{16CABD25-4ECA-41F4-A56A-78925871F082}" presName="vProcSp" presStyleCnt="0"/>
      <dgm:spPr/>
    </dgm:pt>
    <dgm:pt modelId="{158FDCC5-CEE9-4A8A-83FA-ACABF05E4432}" type="pres">
      <dgm:prSet presAssocID="{16CABD25-4ECA-41F4-A56A-78925871F082}" presName="vSp1" presStyleCnt="0"/>
      <dgm:spPr/>
    </dgm:pt>
    <dgm:pt modelId="{CC2F9170-88A6-4AF1-ACD5-14796D5C04E4}" type="pres">
      <dgm:prSet presAssocID="{16CABD25-4ECA-41F4-A56A-78925871F082}" presName="simulatedConn" presStyleLbl="solidFgAcc1" presStyleIdx="1" presStyleCnt="2"/>
      <dgm:spPr/>
    </dgm:pt>
    <dgm:pt modelId="{9C52E875-2BB6-4DC8-8537-FE3A5B1DCE6B}" type="pres">
      <dgm:prSet presAssocID="{16CABD25-4ECA-41F4-A56A-78925871F082}" presName="vSp2" presStyleCnt="0"/>
      <dgm:spPr/>
    </dgm:pt>
    <dgm:pt modelId="{C29000F2-1936-4EE1-A709-339C607C63F0}" type="pres">
      <dgm:prSet presAssocID="{16CABD25-4ECA-41F4-A56A-78925871F082}" presName="sibTrans" presStyleCnt="0"/>
      <dgm:spPr/>
    </dgm:pt>
    <dgm:pt modelId="{E0C20011-26AC-4612-BA9F-3D323529CBF8}" type="pres">
      <dgm:prSet presAssocID="{D9A74D02-123B-420F-8D55-89E66E3D10FA}" presName="compositeNode" presStyleCnt="0">
        <dgm:presLayoutVars>
          <dgm:bulletEnabled val="1"/>
        </dgm:presLayoutVars>
      </dgm:prSet>
      <dgm:spPr/>
    </dgm:pt>
    <dgm:pt modelId="{8A0893DF-A0B0-48BB-8448-796932ADA5D9}" type="pres">
      <dgm:prSet presAssocID="{D9A74D02-123B-420F-8D55-89E66E3D10FA}" presName="bgRect" presStyleLbl="node1" presStyleIdx="2" presStyleCnt="3" custScaleX="124784" custLinFactNeighborX="-1096" custLinFactNeighborY="35362"/>
      <dgm:spPr/>
      <dgm:t>
        <a:bodyPr/>
        <a:lstStyle/>
        <a:p>
          <a:endParaRPr lang="en-GB"/>
        </a:p>
      </dgm:t>
    </dgm:pt>
    <dgm:pt modelId="{C665597C-C555-4D59-A53A-1289D362402A}" type="pres">
      <dgm:prSet presAssocID="{D9A74D02-123B-420F-8D55-89E66E3D10F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CEC514-32AC-405F-936B-F1EC18CC81AC}" type="pres">
      <dgm:prSet presAssocID="{D9A74D02-123B-420F-8D55-89E66E3D10F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028321-1CC8-4759-AABA-3C5D5BFDD98E}" type="presOf" srcId="{F124CF7B-B918-449D-9244-807A7C5A3D66}" destId="{A1DB7525-5FD9-4106-B38F-87EEDAB0887B}" srcOrd="1" destOrd="0" presId="urn:microsoft.com/office/officeart/2005/8/layout/hProcess7"/>
    <dgm:cxn modelId="{776770F0-24B0-4698-8086-85B36CCAD2A0}" type="presOf" srcId="{32DB3F35-7555-427E-9A4C-EC0D694536C3}" destId="{B620AA5A-9FE7-482A-9698-A07AF7ECFC09}" srcOrd="0" destOrd="0" presId="urn:microsoft.com/office/officeart/2005/8/layout/hProcess7"/>
    <dgm:cxn modelId="{9D915023-AE88-4A3C-9887-1F89FF0AAB56}" type="presOf" srcId="{FF787056-FB91-48C4-B81F-516DEAB9F8C6}" destId="{D0CEC514-32AC-405F-936B-F1EC18CC81AC}" srcOrd="0" destOrd="0" presId="urn:microsoft.com/office/officeart/2005/8/layout/hProcess7"/>
    <dgm:cxn modelId="{827493A3-8C38-478E-B510-906ECDC9DE70}" type="presOf" srcId="{D9A74D02-123B-420F-8D55-89E66E3D10FA}" destId="{C665597C-C555-4D59-A53A-1289D362402A}" srcOrd="1" destOrd="0" presId="urn:microsoft.com/office/officeart/2005/8/layout/hProcess7"/>
    <dgm:cxn modelId="{5713AF24-9EC3-4864-8FDB-F25B74BAA43A}" srcId="{32DB3F35-7555-427E-9A4C-EC0D694536C3}" destId="{7AE40C52-FF89-491D-B040-79E68D5E9EF5}" srcOrd="1" destOrd="0" parTransId="{64DD33B2-0060-4AB2-8284-E0237A57A639}" sibTransId="{16CABD25-4ECA-41F4-A56A-78925871F082}"/>
    <dgm:cxn modelId="{35F7F023-AA7B-4D3C-B5B7-9736AEC5C600}" srcId="{F124CF7B-B918-449D-9244-807A7C5A3D66}" destId="{5DCBD13F-A401-401C-8078-2FB34C03F2E7}" srcOrd="0" destOrd="0" parTransId="{F372B466-28D5-4798-BF89-74A0678040B2}" sibTransId="{EE3794D6-AF09-4F68-9D3A-04D3A8AA29EF}"/>
    <dgm:cxn modelId="{C1059A55-20A8-4E4D-B3C5-8982845EBA03}" type="presOf" srcId="{B719CB91-8529-49A9-97FD-1362F199BDCA}" destId="{8CF00067-9F7B-4F3A-844A-E6B970523A16}" srcOrd="0" destOrd="0" presId="urn:microsoft.com/office/officeart/2005/8/layout/hProcess7"/>
    <dgm:cxn modelId="{B4C1170F-A749-4DEF-B399-7689EAD70213}" srcId="{32DB3F35-7555-427E-9A4C-EC0D694536C3}" destId="{F124CF7B-B918-449D-9244-807A7C5A3D66}" srcOrd="0" destOrd="0" parTransId="{482A22E6-82CA-4AA4-98D1-C6727819AF44}" sibTransId="{769E461F-AAFC-4BA4-8056-17AB6299AE5F}"/>
    <dgm:cxn modelId="{B0C730E9-626D-49EE-B0B2-E978D19CCDEF}" type="presOf" srcId="{5DCBD13F-A401-401C-8078-2FB34C03F2E7}" destId="{2AB147EB-28D7-43F6-9DB3-5D8FF7E8E1BF}" srcOrd="0" destOrd="0" presId="urn:microsoft.com/office/officeart/2005/8/layout/hProcess7"/>
    <dgm:cxn modelId="{563AC686-9253-4D0C-B567-A811DFF0EFCC}" srcId="{7AE40C52-FF89-491D-B040-79E68D5E9EF5}" destId="{B719CB91-8529-49A9-97FD-1362F199BDCA}" srcOrd="0" destOrd="0" parTransId="{D8C837FB-46E9-4638-BC68-12E3996E0EDA}" sibTransId="{A3E6E3D9-1B71-4A28-A37E-24098D0E76F5}"/>
    <dgm:cxn modelId="{A96324D6-7289-4921-B987-E0DA84236BE6}" srcId="{D9A74D02-123B-420F-8D55-89E66E3D10FA}" destId="{FF787056-FB91-48C4-B81F-516DEAB9F8C6}" srcOrd="0" destOrd="0" parTransId="{3658F907-D689-4A97-8BAA-58F9C5D3A3E4}" sibTransId="{27D55752-8A0E-4261-87F3-B693B70CAE13}"/>
    <dgm:cxn modelId="{908ECE12-4541-4C88-9DD2-C09C99E86CAE}" type="presOf" srcId="{D9A74D02-123B-420F-8D55-89E66E3D10FA}" destId="{8A0893DF-A0B0-48BB-8448-796932ADA5D9}" srcOrd="0" destOrd="0" presId="urn:microsoft.com/office/officeart/2005/8/layout/hProcess7"/>
    <dgm:cxn modelId="{B92EFA51-D84B-4DA3-9541-9AC54D4A85D1}" type="presOf" srcId="{7AE40C52-FF89-491D-B040-79E68D5E9EF5}" destId="{561CF7FF-E1B5-4C9F-899D-82EBF8CAB1A2}" srcOrd="1" destOrd="0" presId="urn:microsoft.com/office/officeart/2005/8/layout/hProcess7"/>
    <dgm:cxn modelId="{B96EAF3C-9D1E-4B31-817A-4C24CD76D34F}" type="presOf" srcId="{F124CF7B-B918-449D-9244-807A7C5A3D66}" destId="{C1BCF7BF-524C-4531-A023-748A6B614EA6}" srcOrd="0" destOrd="0" presId="urn:microsoft.com/office/officeart/2005/8/layout/hProcess7"/>
    <dgm:cxn modelId="{05BE7401-DD2D-4F31-89EB-23664694D321}" type="presOf" srcId="{7AE40C52-FF89-491D-B040-79E68D5E9EF5}" destId="{9CF2F520-DCDB-4680-8C2E-E8311436F14A}" srcOrd="0" destOrd="0" presId="urn:microsoft.com/office/officeart/2005/8/layout/hProcess7"/>
    <dgm:cxn modelId="{062A1C39-4CF3-477C-A920-78F75801BFEA}" srcId="{32DB3F35-7555-427E-9A4C-EC0D694536C3}" destId="{D9A74D02-123B-420F-8D55-89E66E3D10FA}" srcOrd="2" destOrd="0" parTransId="{6C6E3747-BF24-4BC3-AE74-3908AD0499AD}" sibTransId="{DD2E19E1-1500-402F-B68F-FACF01A0115A}"/>
    <dgm:cxn modelId="{E88D8A01-AB96-4742-BAB2-70EA94C747AF}" type="presParOf" srcId="{B620AA5A-9FE7-482A-9698-A07AF7ECFC09}" destId="{DEB7EAD6-911F-4E20-8F4A-1E7BC49932BE}" srcOrd="0" destOrd="0" presId="urn:microsoft.com/office/officeart/2005/8/layout/hProcess7"/>
    <dgm:cxn modelId="{1C75FECE-54AE-4285-87EB-31706DB59BCC}" type="presParOf" srcId="{DEB7EAD6-911F-4E20-8F4A-1E7BC49932BE}" destId="{C1BCF7BF-524C-4531-A023-748A6B614EA6}" srcOrd="0" destOrd="0" presId="urn:microsoft.com/office/officeart/2005/8/layout/hProcess7"/>
    <dgm:cxn modelId="{FE864F3C-5DF0-4BDA-A458-27A2FCE98DBF}" type="presParOf" srcId="{DEB7EAD6-911F-4E20-8F4A-1E7BC49932BE}" destId="{A1DB7525-5FD9-4106-B38F-87EEDAB0887B}" srcOrd="1" destOrd="0" presId="urn:microsoft.com/office/officeart/2005/8/layout/hProcess7"/>
    <dgm:cxn modelId="{13785390-3EAA-4750-85D8-FE9573D29848}" type="presParOf" srcId="{DEB7EAD6-911F-4E20-8F4A-1E7BC49932BE}" destId="{2AB147EB-28D7-43F6-9DB3-5D8FF7E8E1BF}" srcOrd="2" destOrd="0" presId="urn:microsoft.com/office/officeart/2005/8/layout/hProcess7"/>
    <dgm:cxn modelId="{C6F8243D-8948-4401-9EC5-84571BA4320E}" type="presParOf" srcId="{B620AA5A-9FE7-482A-9698-A07AF7ECFC09}" destId="{D49D92CF-8EB8-477A-B266-A1469D4AA7AC}" srcOrd="1" destOrd="0" presId="urn:microsoft.com/office/officeart/2005/8/layout/hProcess7"/>
    <dgm:cxn modelId="{AA8824DA-E95A-4CB2-8162-385A540BA31C}" type="presParOf" srcId="{B620AA5A-9FE7-482A-9698-A07AF7ECFC09}" destId="{FB0FD0F0-9219-4E96-B57B-7417EDEE22B6}" srcOrd="2" destOrd="0" presId="urn:microsoft.com/office/officeart/2005/8/layout/hProcess7"/>
    <dgm:cxn modelId="{680DC0BF-08F1-4F35-8ABA-CDEED07A1A61}" type="presParOf" srcId="{FB0FD0F0-9219-4E96-B57B-7417EDEE22B6}" destId="{D0F83A85-766C-4C12-9D9F-2E0D24CD5D8A}" srcOrd="0" destOrd="0" presId="urn:microsoft.com/office/officeart/2005/8/layout/hProcess7"/>
    <dgm:cxn modelId="{76AC7C62-F4F1-47FE-8E72-43A1AB7A453A}" type="presParOf" srcId="{FB0FD0F0-9219-4E96-B57B-7417EDEE22B6}" destId="{C9DE26CC-89AF-4592-85A4-276A32FF7A91}" srcOrd="1" destOrd="0" presId="urn:microsoft.com/office/officeart/2005/8/layout/hProcess7"/>
    <dgm:cxn modelId="{047EEDD0-A74B-433F-B658-268F309B0593}" type="presParOf" srcId="{FB0FD0F0-9219-4E96-B57B-7417EDEE22B6}" destId="{D690911D-744B-49B4-8577-32C9BC07EB7C}" srcOrd="2" destOrd="0" presId="urn:microsoft.com/office/officeart/2005/8/layout/hProcess7"/>
    <dgm:cxn modelId="{00F9CC76-24B6-42BB-A3E0-CED2CC5ED9BB}" type="presParOf" srcId="{B620AA5A-9FE7-482A-9698-A07AF7ECFC09}" destId="{57B83AE6-0C6E-4055-89B6-0197B50C53DF}" srcOrd="3" destOrd="0" presId="urn:microsoft.com/office/officeart/2005/8/layout/hProcess7"/>
    <dgm:cxn modelId="{E77974A5-F18C-4657-9B57-2EE77FDD5F86}" type="presParOf" srcId="{B620AA5A-9FE7-482A-9698-A07AF7ECFC09}" destId="{BE428948-F55E-47AE-B948-C6414BA61241}" srcOrd="4" destOrd="0" presId="urn:microsoft.com/office/officeart/2005/8/layout/hProcess7"/>
    <dgm:cxn modelId="{60849FAD-B239-4AFB-AD4C-A7EF3EB5A97D}" type="presParOf" srcId="{BE428948-F55E-47AE-B948-C6414BA61241}" destId="{9CF2F520-DCDB-4680-8C2E-E8311436F14A}" srcOrd="0" destOrd="0" presId="urn:microsoft.com/office/officeart/2005/8/layout/hProcess7"/>
    <dgm:cxn modelId="{EF56FB4A-0B8B-4F59-94BE-B8BD52A536E3}" type="presParOf" srcId="{BE428948-F55E-47AE-B948-C6414BA61241}" destId="{561CF7FF-E1B5-4C9F-899D-82EBF8CAB1A2}" srcOrd="1" destOrd="0" presId="urn:microsoft.com/office/officeart/2005/8/layout/hProcess7"/>
    <dgm:cxn modelId="{2718F7E4-AB64-4248-BA34-9E8379F4A36B}" type="presParOf" srcId="{BE428948-F55E-47AE-B948-C6414BA61241}" destId="{8CF00067-9F7B-4F3A-844A-E6B970523A16}" srcOrd="2" destOrd="0" presId="urn:microsoft.com/office/officeart/2005/8/layout/hProcess7"/>
    <dgm:cxn modelId="{11727CFC-25C1-4961-AD09-9C3FD28A380B}" type="presParOf" srcId="{B620AA5A-9FE7-482A-9698-A07AF7ECFC09}" destId="{4DAA5768-A6CE-4C61-BA52-00AA8F1FD4C3}" srcOrd="5" destOrd="0" presId="urn:microsoft.com/office/officeart/2005/8/layout/hProcess7"/>
    <dgm:cxn modelId="{33669D7B-B85A-4FC1-8130-B11FAF476512}" type="presParOf" srcId="{B620AA5A-9FE7-482A-9698-A07AF7ECFC09}" destId="{0E5CE087-8402-4016-B4E9-8BCAB3A64E8F}" srcOrd="6" destOrd="0" presId="urn:microsoft.com/office/officeart/2005/8/layout/hProcess7"/>
    <dgm:cxn modelId="{EBEE284A-1CE1-4002-99BE-2506FE72EAB9}" type="presParOf" srcId="{0E5CE087-8402-4016-B4E9-8BCAB3A64E8F}" destId="{158FDCC5-CEE9-4A8A-83FA-ACABF05E4432}" srcOrd="0" destOrd="0" presId="urn:microsoft.com/office/officeart/2005/8/layout/hProcess7"/>
    <dgm:cxn modelId="{E11B9239-70F8-4203-B614-B500C6A1B0A7}" type="presParOf" srcId="{0E5CE087-8402-4016-B4E9-8BCAB3A64E8F}" destId="{CC2F9170-88A6-4AF1-ACD5-14796D5C04E4}" srcOrd="1" destOrd="0" presId="urn:microsoft.com/office/officeart/2005/8/layout/hProcess7"/>
    <dgm:cxn modelId="{AA549AE1-17A4-4BC1-8004-64899708310E}" type="presParOf" srcId="{0E5CE087-8402-4016-B4E9-8BCAB3A64E8F}" destId="{9C52E875-2BB6-4DC8-8537-FE3A5B1DCE6B}" srcOrd="2" destOrd="0" presId="urn:microsoft.com/office/officeart/2005/8/layout/hProcess7"/>
    <dgm:cxn modelId="{4182BA91-2033-4AA4-AAE5-094771F8945A}" type="presParOf" srcId="{B620AA5A-9FE7-482A-9698-A07AF7ECFC09}" destId="{C29000F2-1936-4EE1-A709-339C607C63F0}" srcOrd="7" destOrd="0" presId="urn:microsoft.com/office/officeart/2005/8/layout/hProcess7"/>
    <dgm:cxn modelId="{5DD1C3C1-2DFA-4507-A88A-3EE08E9AA03C}" type="presParOf" srcId="{B620AA5A-9FE7-482A-9698-A07AF7ECFC09}" destId="{E0C20011-26AC-4612-BA9F-3D323529CBF8}" srcOrd="8" destOrd="0" presId="urn:microsoft.com/office/officeart/2005/8/layout/hProcess7"/>
    <dgm:cxn modelId="{EE98AF77-625A-44D8-9838-F5F9122973EB}" type="presParOf" srcId="{E0C20011-26AC-4612-BA9F-3D323529CBF8}" destId="{8A0893DF-A0B0-48BB-8448-796932ADA5D9}" srcOrd="0" destOrd="0" presId="urn:microsoft.com/office/officeart/2005/8/layout/hProcess7"/>
    <dgm:cxn modelId="{27FA0593-249F-4D45-B0A8-AB0A3CB789E8}" type="presParOf" srcId="{E0C20011-26AC-4612-BA9F-3D323529CBF8}" destId="{C665597C-C555-4D59-A53A-1289D362402A}" srcOrd="1" destOrd="0" presId="urn:microsoft.com/office/officeart/2005/8/layout/hProcess7"/>
    <dgm:cxn modelId="{19D314EF-2154-4778-9147-F22560062756}" type="presParOf" srcId="{E0C20011-26AC-4612-BA9F-3D323529CBF8}" destId="{D0CEC514-32AC-405F-936B-F1EC18CC81A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100" b="0" i="0" kern="1200" dirty="0" smtClean="0">
              <a:solidFill>
                <a:srgbClr val="333333"/>
              </a:solidFill>
              <a:ea typeface="SimSun" pitchFamily="18" charset="0"/>
            </a:rPr>
            <a:t>实施《残疾人权利公约》</a:t>
          </a:r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70768" y="276529"/>
          <a:ext cx="1670792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0" i="0" kern="1200" dirty="0" smtClean="0">
              <a:solidFill>
                <a:srgbClr val="333333"/>
              </a:solidFill>
              <a:ea typeface="SimSun" pitchFamily="18" charset="0"/>
            </a:rPr>
            <a:t>协调中心与协调机制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0" i="0" kern="1200" dirty="0" smtClean="0">
              <a:solidFill>
                <a:srgbClr val="333333"/>
              </a:solidFill>
              <a:ea typeface="SimSun" pitchFamily="18" charset="0"/>
            </a:rPr>
            <a:t>（政府）</a:t>
          </a:r>
        </a:p>
      </dsp:txBody>
      <dsp:txXfrm>
        <a:off x="3115450" y="478359"/>
        <a:ext cx="1181428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0" i="0" kern="1200" dirty="0" smtClean="0">
              <a:solidFill>
                <a:srgbClr val="333333"/>
              </a:solidFill>
              <a:ea typeface="SimSun" pitchFamily="18" charset="0"/>
            </a:rPr>
            <a:t>国家监测框架</a:t>
          </a:r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1032577" y="3208057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0" i="0" kern="1200" dirty="0" smtClean="0">
              <a:solidFill>
                <a:srgbClr val="333333"/>
              </a:solidFill>
              <a:ea typeface="SimSun" pitchFamily="18" charset="0"/>
            </a:rPr>
            <a:t>民间社会、残疾人和OPD、媒体、学术界</a:t>
          </a:r>
        </a:p>
      </dsp:txBody>
      <dsp:txXfrm>
        <a:off x="1305853" y="3434260"/>
        <a:ext cx="1319494" cy="1092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81863-4156-4926-AB50-D1F8904DE36C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7A573-2BD3-4F81-AF01-DC99252E06D9}">
      <dsp:nvSpPr>
        <dsp:cNvPr id="0" name=""/>
        <dsp:cNvSpPr/>
      </dsp:nvSpPr>
      <dsp:spPr>
        <a:xfrm>
          <a:off x="156120" y="1219199"/>
          <a:ext cx="1828800" cy="16256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i="0" kern="1200" dirty="0" smtClean="0">
              <a:solidFill>
                <a:srgbClr val="FFFFFF"/>
              </a:solidFill>
              <a:ea typeface="SimSun" pitchFamily="18" charset="0"/>
            </a:rPr>
            <a:t>政府内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i="0" kern="1200" dirty="0" smtClean="0">
              <a:solidFill>
                <a:srgbClr val="FFFFFF"/>
              </a:solidFill>
              <a:ea typeface="SimSun" pitchFamily="18" charset="0"/>
            </a:rPr>
            <a:t>协调中心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i="0" kern="1200" dirty="0" smtClean="0">
              <a:solidFill>
                <a:srgbClr val="FFFFFF"/>
              </a:solidFill>
              <a:ea typeface="SimSun" pitchFamily="18" charset="0"/>
            </a:rPr>
            <a:t>协调机制</a:t>
          </a:r>
        </a:p>
      </dsp:txBody>
      <dsp:txXfrm>
        <a:off x="235475" y="1298554"/>
        <a:ext cx="1670090" cy="1466890"/>
      </dsp:txXfrm>
    </dsp:sp>
    <dsp:sp modelId="{1DCD5309-89F0-45D4-B3D9-EA8619F480D7}">
      <dsp:nvSpPr>
        <dsp:cNvPr id="0" name=""/>
        <dsp:cNvSpPr/>
      </dsp:nvSpPr>
      <dsp:spPr>
        <a:xfrm>
          <a:off x="2133599" y="1219199"/>
          <a:ext cx="1828800" cy="16256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i="0" kern="1200" dirty="0" smtClean="0">
              <a:solidFill>
                <a:srgbClr val="FFFFFF"/>
              </a:solidFill>
              <a:ea typeface="SimSun" pitchFamily="18" charset="0"/>
            </a:rPr>
            <a:t>独立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i="0" kern="1200" dirty="0" smtClean="0">
              <a:solidFill>
                <a:srgbClr val="FFFFFF"/>
              </a:solidFill>
              <a:ea typeface="SimSun" pitchFamily="18" charset="0"/>
            </a:rPr>
            <a:t>监测和实施框架</a:t>
          </a:r>
        </a:p>
      </dsp:txBody>
      <dsp:txXfrm>
        <a:off x="2212954" y="1298554"/>
        <a:ext cx="1670090" cy="1466890"/>
      </dsp:txXfrm>
    </dsp:sp>
    <dsp:sp modelId="{B07B91B3-085A-4220-AC63-A893A8887552}">
      <dsp:nvSpPr>
        <dsp:cNvPr id="0" name=""/>
        <dsp:cNvSpPr/>
      </dsp:nvSpPr>
      <dsp:spPr>
        <a:xfrm>
          <a:off x="4111079" y="1219199"/>
          <a:ext cx="1828800" cy="162560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i="0" kern="1200" dirty="0" smtClean="0">
              <a:solidFill>
                <a:srgbClr val="FFFFFF"/>
              </a:solidFill>
              <a:ea typeface="SimSun" pitchFamily="18" charset="0"/>
            </a:rPr>
            <a:t>其它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i="0" kern="1200" dirty="0" smtClean="0">
              <a:solidFill>
                <a:srgbClr val="FFFFFF"/>
              </a:solidFill>
              <a:ea typeface="SimSun" pitchFamily="18" charset="0"/>
            </a:rPr>
            <a:t>法院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i="0" kern="1200" dirty="0" smtClean="0">
              <a:solidFill>
                <a:srgbClr val="FFFFFF"/>
              </a:solidFill>
              <a:ea typeface="SimSun" pitchFamily="18" charset="0"/>
            </a:rPr>
            <a:t>议会</a:t>
          </a:r>
        </a:p>
      </dsp:txBody>
      <dsp:txXfrm>
        <a:off x="4190434" y="1298554"/>
        <a:ext cx="1670090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8BC5B-0BFD-422D-BAED-1B010DAA54E4}">
      <dsp:nvSpPr>
        <dsp:cNvPr id="0" name=""/>
        <dsp:cNvSpPr/>
      </dsp:nvSpPr>
      <dsp:spPr>
        <a:xfrm>
          <a:off x="1999231" y="1577530"/>
          <a:ext cx="2005110" cy="1734501"/>
        </a:xfrm>
        <a:prstGeom prst="hexagon">
          <a:avLst>
            <a:gd name="adj" fmla="val 28570"/>
            <a:gd name="vf" fmla="val 11547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公约</a:t>
          </a:r>
        </a:p>
      </dsp:txBody>
      <dsp:txXfrm>
        <a:off x="2331506" y="1864961"/>
        <a:ext cx="1340560" cy="1159639"/>
      </dsp:txXfrm>
    </dsp:sp>
    <dsp:sp modelId="{158D0C3B-FA05-4E72-A06B-D4AAEA1C8083}">
      <dsp:nvSpPr>
        <dsp:cNvPr id="0" name=""/>
        <dsp:cNvSpPr/>
      </dsp:nvSpPr>
      <dsp:spPr>
        <a:xfrm>
          <a:off x="3254815" y="747688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6C112-7DA7-4A66-9A4D-2D3A330DA386}">
      <dsp:nvSpPr>
        <dsp:cNvPr id="0" name=""/>
        <dsp:cNvSpPr/>
      </dsp:nvSpPr>
      <dsp:spPr>
        <a:xfrm>
          <a:off x="2183931" y="0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100" b="0" i="0" kern="1200" dirty="0" smtClean="0">
              <a:solidFill>
                <a:srgbClr val="FFFFFF"/>
              </a:solidFill>
              <a:ea typeface="SimSun" pitchFamily="18" charset="0"/>
            </a:rPr>
            <a:t>完整的残疾人法</a:t>
          </a:r>
        </a:p>
      </dsp:txBody>
      <dsp:txXfrm>
        <a:off x="2456240" y="235579"/>
        <a:ext cx="1098555" cy="950380"/>
      </dsp:txXfrm>
    </dsp:sp>
    <dsp:sp modelId="{DBBE7709-5EFF-4A58-B3A2-52094BB38772}">
      <dsp:nvSpPr>
        <dsp:cNvPr id="0" name=""/>
        <dsp:cNvSpPr/>
      </dsp:nvSpPr>
      <dsp:spPr>
        <a:xfrm>
          <a:off x="4137735" y="196628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14857-6DD3-4EAB-BEBD-0A1323B7F84F}">
      <dsp:nvSpPr>
        <dsp:cNvPr id="0" name=""/>
        <dsp:cNvSpPr/>
      </dsp:nvSpPr>
      <dsp:spPr>
        <a:xfrm>
          <a:off x="3598951" y="874341"/>
          <a:ext cx="1827093" cy="1421538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卫生、教育、住房</a:t>
          </a:r>
        </a:p>
      </dsp:txBody>
      <dsp:txXfrm>
        <a:off x="3886587" y="1098131"/>
        <a:ext cx="1251821" cy="973958"/>
      </dsp:txXfrm>
    </dsp:sp>
    <dsp:sp modelId="{12D3FE96-BD9D-493D-9928-4C12FD8C5985}">
      <dsp:nvSpPr>
        <dsp:cNvPr id="0" name=""/>
        <dsp:cNvSpPr/>
      </dsp:nvSpPr>
      <dsp:spPr>
        <a:xfrm>
          <a:off x="3524402" y="334186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81F1-B569-4A1C-830F-3E1DFFF4779F}">
      <dsp:nvSpPr>
        <dsp:cNvPr id="0" name=""/>
        <dsp:cNvSpPr/>
      </dsp:nvSpPr>
      <dsp:spPr>
        <a:xfrm>
          <a:off x="3690912" y="2593194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i="0" kern="1200" dirty="0" smtClean="0">
              <a:solidFill>
                <a:srgbClr val="FFFFFF"/>
              </a:solidFill>
              <a:ea typeface="SimSun" pitchFamily="18" charset="0"/>
            </a:rPr>
            <a:t>劳动力、社会保障</a:t>
          </a:r>
        </a:p>
      </dsp:txBody>
      <dsp:txXfrm>
        <a:off x="3963221" y="2828773"/>
        <a:ext cx="1098555" cy="950380"/>
      </dsp:txXfrm>
    </dsp:sp>
    <dsp:sp modelId="{6E27EBA7-27BD-47A0-8B74-0833F6F00C14}">
      <dsp:nvSpPr>
        <dsp:cNvPr id="0" name=""/>
        <dsp:cNvSpPr/>
      </dsp:nvSpPr>
      <dsp:spPr>
        <a:xfrm>
          <a:off x="2002962" y="348465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90FA4-BD17-4104-9D4D-DF39B8C95F45}">
      <dsp:nvSpPr>
        <dsp:cNvPr id="0" name=""/>
        <dsp:cNvSpPr/>
      </dsp:nvSpPr>
      <dsp:spPr>
        <a:xfrm>
          <a:off x="2183931" y="3468513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建筑</a:t>
          </a:r>
        </a:p>
      </dsp:txBody>
      <dsp:txXfrm>
        <a:off x="2456240" y="3704092"/>
        <a:ext cx="1098555" cy="950380"/>
      </dsp:txXfrm>
    </dsp:sp>
    <dsp:sp modelId="{BA1AE737-E612-48DA-B625-A1995A714130}">
      <dsp:nvSpPr>
        <dsp:cNvPr id="0" name=""/>
        <dsp:cNvSpPr/>
      </dsp:nvSpPr>
      <dsp:spPr>
        <a:xfrm>
          <a:off x="1105583" y="226653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54487-4D09-4036-906C-7FFCF587B529}">
      <dsp:nvSpPr>
        <dsp:cNvPr id="0" name=""/>
        <dsp:cNvSpPr/>
      </dsp:nvSpPr>
      <dsp:spPr>
        <a:xfrm>
          <a:off x="669954" y="2594172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i="0" kern="1200" dirty="0" smtClean="0">
              <a:solidFill>
                <a:srgbClr val="FFFFFF"/>
              </a:solidFill>
              <a:ea typeface="SimSun" pitchFamily="18" charset="0"/>
            </a:rPr>
            <a:t>监护、选举、刑法</a:t>
          </a:r>
        </a:p>
      </dsp:txBody>
      <dsp:txXfrm>
        <a:off x="942263" y="2829751"/>
        <a:ext cx="1098555" cy="950380"/>
      </dsp:txXfrm>
    </dsp:sp>
    <dsp:sp modelId="{7665BF16-A8DB-44D9-A07F-FB9EBE6777EB}">
      <dsp:nvSpPr>
        <dsp:cNvPr id="0" name=""/>
        <dsp:cNvSpPr/>
      </dsp:nvSpPr>
      <dsp:spPr>
        <a:xfrm>
          <a:off x="669954" y="872385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不歧视</a:t>
          </a:r>
        </a:p>
      </dsp:txBody>
      <dsp:txXfrm>
        <a:off x="942263" y="1107964"/>
        <a:ext cx="1098555" cy="9503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7797F-D484-41C2-B990-CDD773DF7F88}">
      <dsp:nvSpPr>
        <dsp:cNvPr id="0" name=""/>
        <dsp:cNvSpPr/>
      </dsp:nvSpPr>
      <dsp:spPr>
        <a:xfrm>
          <a:off x="3505807" y="2260655"/>
          <a:ext cx="2763022" cy="2763022"/>
        </a:xfrm>
        <a:prstGeom prst="gear9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0" i="0" kern="1200" dirty="0" smtClean="0">
              <a:solidFill>
                <a:srgbClr val="FFFFFF"/>
              </a:solidFill>
              <a:ea typeface="SimSun" pitchFamily="18" charset="0"/>
            </a:rPr>
            <a:t>主流服务</a:t>
          </a:r>
        </a:p>
      </dsp:txBody>
      <dsp:txXfrm>
        <a:off x="4061297" y="2907880"/>
        <a:ext cx="1652042" cy="1420250"/>
      </dsp:txXfrm>
    </dsp:sp>
    <dsp:sp modelId="{6E9ABD92-DE2F-4A35-B078-6967BFAC3965}">
      <dsp:nvSpPr>
        <dsp:cNvPr id="0" name=""/>
        <dsp:cNvSpPr/>
      </dsp:nvSpPr>
      <dsp:spPr>
        <a:xfrm>
          <a:off x="1898230" y="1607576"/>
          <a:ext cx="2009471" cy="2009471"/>
        </a:xfrm>
        <a:prstGeom prst="gear6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0" i="0" kern="1200" dirty="0" smtClean="0">
              <a:solidFill>
                <a:srgbClr val="FFFFFF"/>
              </a:solidFill>
              <a:ea typeface="SimSun" pitchFamily="18" charset="0"/>
            </a:rPr>
            <a:t>支持服务</a:t>
          </a:r>
        </a:p>
      </dsp:txBody>
      <dsp:txXfrm>
        <a:off x="2404120" y="2116524"/>
        <a:ext cx="997691" cy="991575"/>
      </dsp:txXfrm>
    </dsp:sp>
    <dsp:sp modelId="{0A88B19C-745D-4E94-B14E-1F09D5627B1F}">
      <dsp:nvSpPr>
        <dsp:cNvPr id="0" name=""/>
        <dsp:cNvSpPr/>
      </dsp:nvSpPr>
      <dsp:spPr>
        <a:xfrm rot="20700000">
          <a:off x="3023739" y="221246"/>
          <a:ext cx="1968871" cy="1968871"/>
        </a:xfrm>
        <a:prstGeom prst="gear6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0" i="0" kern="1200" dirty="0" smtClean="0">
              <a:solidFill>
                <a:srgbClr val="FFFFFF"/>
              </a:solidFill>
              <a:ea typeface="SimSun" pitchFamily="18" charset="0"/>
            </a:rPr>
            <a:t>特殊服务</a:t>
          </a:r>
        </a:p>
      </dsp:txBody>
      <dsp:txXfrm rot="-20700000">
        <a:off x="3455570" y="653078"/>
        <a:ext cx="1105209" cy="1105209"/>
      </dsp:txXfrm>
    </dsp:sp>
    <dsp:sp modelId="{1213936D-1D2A-470B-988D-594D84E915BA}">
      <dsp:nvSpPr>
        <dsp:cNvPr id="0" name=""/>
        <dsp:cNvSpPr/>
      </dsp:nvSpPr>
      <dsp:spPr>
        <a:xfrm>
          <a:off x="3302560" y="1838460"/>
          <a:ext cx="3536669" cy="3536669"/>
        </a:xfrm>
        <a:prstGeom prst="circularArrow">
          <a:avLst>
            <a:gd name="adj1" fmla="val 4687"/>
            <a:gd name="adj2" fmla="val 299029"/>
            <a:gd name="adj3" fmla="val 2532952"/>
            <a:gd name="adj4" fmla="val 1582557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B0355-8411-41AF-B829-DB2C81EE5AE7}">
      <dsp:nvSpPr>
        <dsp:cNvPr id="0" name=""/>
        <dsp:cNvSpPr/>
      </dsp:nvSpPr>
      <dsp:spPr>
        <a:xfrm>
          <a:off x="1542356" y="1159397"/>
          <a:ext cx="2569611" cy="256961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E7030-FB00-4CBC-BDFD-A49B57EBD2B3}">
      <dsp:nvSpPr>
        <dsp:cNvPr id="0" name=""/>
        <dsp:cNvSpPr/>
      </dsp:nvSpPr>
      <dsp:spPr>
        <a:xfrm>
          <a:off x="2568318" y="-213569"/>
          <a:ext cx="2770558" cy="27705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CF7BF-524C-4531-A023-748A6B614EA6}">
      <dsp:nvSpPr>
        <dsp:cNvPr id="0" name=""/>
        <dsp:cNvSpPr/>
      </dsp:nvSpPr>
      <dsp:spPr>
        <a:xfrm>
          <a:off x="1448" y="-17330"/>
          <a:ext cx="2002304" cy="4098661"/>
        </a:xfrm>
        <a:prstGeom prst="roundRect">
          <a:avLst>
            <a:gd name="adj" fmla="val 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kern="1200" dirty="0"/>
        </a:p>
      </dsp:txBody>
      <dsp:txXfrm rot="16200000">
        <a:off x="-1478772" y="1462890"/>
        <a:ext cx="3360902" cy="400460"/>
      </dsp:txXfrm>
    </dsp:sp>
    <dsp:sp modelId="{2AB147EB-28D7-43F6-9DB3-5D8FF7E8E1BF}">
      <dsp:nvSpPr>
        <dsp:cNvPr id="0" name=""/>
        <dsp:cNvSpPr/>
      </dsp:nvSpPr>
      <dsp:spPr>
        <a:xfrm>
          <a:off x="401909" y="-17330"/>
          <a:ext cx="1491716" cy="40986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政府数据收集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民间社会监测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NHRI监测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国际组织监测</a:t>
          </a:r>
        </a:p>
      </dsp:txBody>
      <dsp:txXfrm>
        <a:off x="401909" y="-17330"/>
        <a:ext cx="1491716" cy="4098661"/>
      </dsp:txXfrm>
    </dsp:sp>
    <dsp:sp modelId="{9CF2F520-DCDB-4680-8C2E-E8311436F14A}">
      <dsp:nvSpPr>
        <dsp:cNvPr id="0" name=""/>
        <dsp:cNvSpPr/>
      </dsp:nvSpPr>
      <dsp:spPr>
        <a:xfrm>
          <a:off x="2076196" y="392292"/>
          <a:ext cx="2002304" cy="3148487"/>
        </a:xfrm>
        <a:prstGeom prst="roundRect">
          <a:avLst>
            <a:gd name="adj" fmla="val 5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kern="1200" dirty="0"/>
        </a:p>
      </dsp:txBody>
      <dsp:txXfrm rot="16200000">
        <a:off x="985546" y="1482942"/>
        <a:ext cx="2581759" cy="400460"/>
      </dsp:txXfrm>
    </dsp:sp>
    <dsp:sp modelId="{C9DE26CC-89AF-4592-85A4-276A32FF7A91}">
      <dsp:nvSpPr>
        <dsp:cNvPr id="0" name=""/>
        <dsp:cNvSpPr/>
      </dsp:nvSpPr>
      <dsp:spPr>
        <a:xfrm rot="5400000">
          <a:off x="1907253" y="1892728"/>
          <a:ext cx="353182" cy="3003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F00067-9F7B-4F3A-844A-E6B970523A16}">
      <dsp:nvSpPr>
        <dsp:cNvPr id="0" name=""/>
        <dsp:cNvSpPr/>
      </dsp:nvSpPr>
      <dsp:spPr>
        <a:xfrm>
          <a:off x="2476657" y="392292"/>
          <a:ext cx="1491716" cy="31484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委员会报告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国内报告</a:t>
          </a:r>
        </a:p>
      </dsp:txBody>
      <dsp:txXfrm>
        <a:off x="2476657" y="392292"/>
        <a:ext cx="1491716" cy="3148487"/>
      </dsp:txXfrm>
    </dsp:sp>
    <dsp:sp modelId="{8A0893DF-A0B0-48BB-8448-796932ADA5D9}">
      <dsp:nvSpPr>
        <dsp:cNvPr id="0" name=""/>
        <dsp:cNvSpPr/>
      </dsp:nvSpPr>
      <dsp:spPr>
        <a:xfrm>
          <a:off x="4124273" y="832335"/>
          <a:ext cx="2498555" cy="2402765"/>
        </a:xfrm>
        <a:prstGeom prst="roundRect">
          <a:avLst>
            <a:gd name="adj" fmla="val 5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/>
        </a:p>
      </dsp:txBody>
      <dsp:txXfrm rot="16200000">
        <a:off x="3388995" y="1567613"/>
        <a:ext cx="1970267" cy="499711"/>
      </dsp:txXfrm>
    </dsp:sp>
    <dsp:sp modelId="{CC2F9170-88A6-4AF1-ACD5-14796D5C04E4}">
      <dsp:nvSpPr>
        <dsp:cNvPr id="0" name=""/>
        <dsp:cNvSpPr/>
      </dsp:nvSpPr>
      <dsp:spPr>
        <a:xfrm rot="5400000">
          <a:off x="3979639" y="1892728"/>
          <a:ext cx="353182" cy="3003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EC514-32AC-405F-936B-F1EC18CC81AC}">
      <dsp:nvSpPr>
        <dsp:cNvPr id="0" name=""/>
        <dsp:cNvSpPr/>
      </dsp:nvSpPr>
      <dsp:spPr>
        <a:xfrm>
          <a:off x="4588006" y="832335"/>
          <a:ext cx="1861423" cy="240276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0" i="0" kern="1200" dirty="0" smtClean="0">
              <a:solidFill>
                <a:srgbClr val="FFFFFF"/>
              </a:solidFill>
              <a:ea typeface="SimSun" pitchFamily="18" charset="0"/>
            </a:rPr>
            <a:t>以证据为基础的实施措施</a:t>
          </a:r>
        </a:p>
      </dsp:txBody>
      <dsp:txXfrm>
        <a:off x="4588006" y="832335"/>
        <a:ext cx="1861423" cy="2402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9BEA2B-2895-4878-A7AA-C14E6FD9737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390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A9D3748-FE8F-48A8-8608-A3B285C2EFD4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CC63E75-42E0-4292-9CBA-D5DE8F83FE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610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F91EAB6-A0DC-4D5C-B0ED-A7AC9F52995F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7C35D3B-D71D-4DF4-AD22-4F19F5A5147D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9ED62D6-AEF8-43E1-9313-BE9424ABEADB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8DC13-1B7E-4BAB-A915-C0748B35313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7FBB8D3-DBF4-4777-8CA7-26ABFC43A5E8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06F5108-1A1E-4BA2-B4B2-E57C3E9579A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CAC95FE-E655-4AE2-84DA-D7122CA3FB51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EFE58B6-00FC-4413-8676-C1E4B17AFA49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幻灯片3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E6C3CF7-A914-47C3-ACE9-3DDF7B49343D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幻灯片3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7201518-04A4-46FE-BDBE-2A39BF1C241F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幻灯片6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本幻灯片旨在概述国家实施和监测过程中发挥作用的各种机制。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 本公约明确提出了三种机制：协调中心和协调机制实施以及独立监测机制／框架，其它机制也可以协助实施与监测进程，比如议会、法院和民间社会。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0C69476-ED6C-43D2-892F-921353C640CE}" type="slidenum">
              <a:rPr lang="en-US" smtClean="0">
                <a:cs typeface="Arial" charset="0"/>
              </a:rPr>
              <a:pPr eaLnBrk="1" hangingPunct="1"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0C11877-7235-4F51-B779-BC123CAF568B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10E6D82-1E8B-414B-A46A-E25D04F79278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</a:t>
            </a:r>
            <a:r>
              <a:rPr lang="en-US" altLang="zh-CN" sz="1200" b="1" i="0" dirty="0" smtClean="0">
                <a:solidFill>
                  <a:srgbClr val="000000"/>
                </a:solidFill>
                <a:ea typeface="SimSun" pitchFamily="18" charset="0"/>
              </a:rPr>
              <a:t>9</a:t>
            </a:r>
            <a:endParaRPr lang="zh-CN" sz="1200" b="1" i="0" dirty="0" smtClean="0">
              <a:solidFill>
                <a:srgbClr val="000000"/>
              </a:solidFill>
              <a:ea typeface="SimSun" pitchFamily="18" charset="0"/>
            </a:endParaRPr>
          </a:p>
          <a:p>
            <a:endParaRPr lang="fr-CH" dirty="0" smtClean="0"/>
          </a:p>
          <a:p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本幻灯片通过图表展示了法律、政策和预算之间的联系。培训师可以向学员提出关于法律和政策类型的问题，这些法律和政策或与实施CRPD相关（例如不歧视法律、国家发展战略等）。</a:t>
            </a: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BEDB402E-EDEE-4093-AAC6-09FD6E50FD8B}" type="slidenum">
              <a:rPr lang="en-US" sz="1200">
                <a:cs typeface="Arial" charset="0"/>
              </a:rPr>
              <a:pPr algn="r" eaLnBrk="1" hangingPunct="1"/>
              <a:t>9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822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8B5D-F90D-4A0B-A246-6D4E46B93A8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95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0F0FE-15C1-4AD0-B55A-C4FE0A1BFDDE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95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00CA-8CAD-4505-B301-22547CB95E02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97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9B42-AFD7-4DAB-A66D-C3E00E81CE4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62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AA19E-BEAC-4F43-AB6C-4294E27567BD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23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0C80A-00F7-416C-9140-5608E8EB7043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8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5EA31-AC65-4C05-A64B-940667F9644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7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6F56AD82-B513-4CEA-BC74-13D7771E80CA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unmultimedia.org/tv/21stcentury/2009/10/hong-kong-changing-perceptions-about-disabilities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模块4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sz="3400" b="1" i="0" dirty="0" smtClean="0">
                <a:solidFill>
                  <a:srgbClr val="FFFFFF"/>
                </a:solidFill>
                <a:ea typeface="SimSun" pitchFamily="18" charset="0"/>
              </a:rPr>
              <a:t>实施措施</a:t>
            </a:r>
            <a:r>
              <a:rPr lang="fr" sz="3400" dirty="0" smtClean="0"/>
              <a:t/>
            </a:r>
            <a:br>
              <a:rPr lang="fr" sz="3400" dirty="0" smtClean="0"/>
            </a:br>
            <a:endParaRPr lang="fr" sz="3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确保提供包容性服务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755375" y="979557"/>
          <a:ext cx="7513982" cy="502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提高认识与培训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endParaRPr lang="en-US" sz="2400" dirty="0"/>
          </a:p>
          <a:p>
            <a:endParaRPr lang="en-US" sz="2400" dirty="0"/>
          </a:p>
          <a:p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视频：</a:t>
            </a:r>
          </a:p>
          <a:p>
            <a:endParaRPr lang="en-GB" sz="2400" dirty="0"/>
          </a:p>
          <a:p>
            <a:r>
              <a:rPr lang="zh-CN" sz="2400" b="0" i="1" dirty="0" smtClean="0">
                <a:solidFill>
                  <a:srgbClr val="333333"/>
                </a:solidFill>
                <a:ea typeface="SimSun" pitchFamily="18" charset="0"/>
              </a:rPr>
              <a:t>香港：</a:t>
            </a:r>
            <a:r>
              <a:rPr lang="zh-CN" sz="2400" i="1" dirty="0">
                <a:solidFill>
                  <a:srgbClr val="333333"/>
                </a:solidFill>
                <a:ea typeface="SimSun" pitchFamily="18" charset="0"/>
              </a:rPr>
              <a:t>改变对于残疾的看法（10分27秒</a:t>
            </a:r>
            <a:r>
              <a:rPr lang="zh-CN" sz="2400" i="1" dirty="0" smtClean="0">
                <a:solidFill>
                  <a:srgbClr val="333333"/>
                </a:solidFill>
                <a:ea typeface="SimSun" pitchFamily="18" charset="0"/>
              </a:rPr>
              <a:t>）</a:t>
            </a:r>
            <a:endParaRPr lang="zh-CN" b="0" i="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www.unmultimedia.org/tv/21stcentury/2009/10/hong-kong-changing-perceptions-about-disabilities.html</a:t>
            </a: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研究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与以下方面相关的研究：</a:t>
            </a:r>
          </a:p>
          <a:p>
            <a:pPr>
              <a:defRPr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通用设计的产品、服务、设备和设施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新技术，包括信息和通讯技术、助行器、设备和辅助技术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政策制定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监测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133475"/>
            <a:ext cx="774065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3134197"/>
              </p:ext>
            </p:extLst>
          </p:nvPr>
        </p:nvGraphicFramePr>
        <p:xfrm>
          <a:off x="1523999" y="1397000"/>
          <a:ext cx="664622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8138" y="365125"/>
            <a:ext cx="8578850" cy="1143000"/>
          </a:xfrm>
        </p:spPr>
        <p:txBody>
          <a:bodyPr/>
          <a:lstStyle/>
          <a:p>
            <a:pPr algn="ctr" eaLnBrk="1" hangingPunct="1"/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508124"/>
            <a:ext cx="7477125" cy="4203743"/>
          </a:xfrm>
        </p:spPr>
        <p:txBody>
          <a:bodyPr/>
          <a:lstStyle/>
          <a:p>
            <a:pPr eaLnBrk="1" hangingPunct="1"/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人权事务高级专员办事处关于批准与实施《残疾人权利公约》的关键法律措施的专题研究（A/HRC/10/48）</a:t>
            </a:r>
          </a:p>
          <a:p>
            <a:pPr eaLnBrk="1" hangingPunct="1"/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人权事务高级专员办事处关于实施与监测《残疾人权利公约》的国家机制的结构和职能的专题研究”（A/HRC/13/29）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30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从广义上理解实施《残疾人权利公约》所需采取的主要措施</a:t>
            </a: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99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实施《残疾人权利公约》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初步实施步骤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实施周期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实施的责任者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法律、政策和预算改革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提供包容性服务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提高认识与培训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研究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300" b="0" i="0" dirty="0" smtClean="0">
                <a:solidFill>
                  <a:srgbClr val="333333"/>
                </a:solidFill>
                <a:ea typeface="SimSun" pitchFamily="18" charset="0"/>
              </a:rPr>
              <a:t>监测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目的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实施《残疾人权利公约》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sz="2800" b="0" i="0" dirty="0" smtClean="0">
                <a:solidFill>
                  <a:srgbClr val="000000"/>
                </a:solidFill>
                <a:ea typeface="SimSun" pitchFamily="18" charset="0"/>
              </a:rPr>
              <a:t>采用</a:t>
            </a:r>
            <a:r>
              <a:rPr lang="zh-CN" sz="2800" b="1" i="0" dirty="0" smtClean="0">
                <a:solidFill>
                  <a:srgbClr val="000000"/>
                </a:solidFill>
                <a:ea typeface="SimSun" pitchFamily="18" charset="0"/>
              </a:rPr>
              <a:t>所有适当的</a:t>
            </a:r>
            <a:r>
              <a:rPr lang="zh-CN" sz="2800" b="0" i="0" dirty="0" smtClean="0">
                <a:solidFill>
                  <a:srgbClr val="000000"/>
                </a:solidFill>
                <a:ea typeface="SimSun" pitchFamily="18" charset="0"/>
              </a:rPr>
              <a:t>立法、管理和其它方法以实施公认的权利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</p:txBody>
      </p:sp>
      <p:sp>
        <p:nvSpPr>
          <p:cNvPr id="7172" name="Chevron 26"/>
          <p:cNvSpPr>
            <a:spLocks noChangeArrowheads="1"/>
          </p:cNvSpPr>
          <p:nvPr/>
        </p:nvSpPr>
        <p:spPr bwMode="auto">
          <a:xfrm flipV="1">
            <a:off x="357188" y="2133600"/>
            <a:ext cx="658812" cy="576263"/>
          </a:xfrm>
          <a:prstGeom prst="chevron">
            <a:avLst>
              <a:gd name="adj" fmla="val 50049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357188" y="3328988"/>
            <a:ext cx="178911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1800" b="0" i="0" dirty="0" smtClean="0">
                <a:solidFill>
                  <a:srgbClr val="333333"/>
                </a:solidFill>
                <a:ea typeface="SimSun" pitchFamily="18" charset="0"/>
              </a:rPr>
              <a:t>即：司法、教育、财政与社会 </a:t>
            </a:r>
          </a:p>
        </p:txBody>
      </p:sp>
      <p:sp>
        <p:nvSpPr>
          <p:cNvPr id="7174" name="TextBox 2"/>
          <p:cNvSpPr txBox="1">
            <a:spLocks noChangeArrowheads="1"/>
          </p:cNvSpPr>
          <p:nvPr/>
        </p:nvSpPr>
        <p:spPr bwMode="auto">
          <a:xfrm>
            <a:off x="2146300" y="3330575"/>
            <a:ext cx="28432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尊重广泛、全面而灵活的特别实施措施 </a:t>
            </a:r>
          </a:p>
          <a:p>
            <a:pPr eaLnBrk="1" hangingPunct="1"/>
            <a:endParaRPr lang="en-GB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5751513" y="3046413"/>
            <a:ext cx="23209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符合</a:t>
            </a:r>
            <a:r>
              <a:rPr lang="fr" sz="1800" dirty="0" smtClean="0"/>
              <a:t/>
            </a:r>
            <a:br>
              <a:rPr lang="fr" sz="1800" dirty="0" smtClean="0"/>
            </a:b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本公约以及源自本公约的所有义务</a:t>
            </a:r>
          </a:p>
          <a:p>
            <a:pPr eaLnBrk="1" hangingPunct="1"/>
            <a:endParaRPr lang="en-GB" dirty="0"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9" name="Shape 38"/>
          <p:cNvCxnSpPr/>
          <p:nvPr/>
        </p:nvCxnSpPr>
        <p:spPr>
          <a:xfrm rot="10800000" flipV="1">
            <a:off x="493713" y="2489200"/>
            <a:ext cx="533400" cy="609600"/>
          </a:xfrm>
          <a:prstGeom prst="curvedConnector2">
            <a:avLst/>
          </a:prstGeom>
          <a:ln w="22225">
            <a:solidFill>
              <a:schemeClr val="accent1">
                <a:shade val="95000"/>
                <a:satMod val="105000"/>
                <a:alpha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7" name="Flowchart: Connector 36"/>
          <p:cNvSpPr>
            <a:spLocks noChangeArrowheads="1"/>
          </p:cNvSpPr>
          <p:nvPr/>
        </p:nvSpPr>
        <p:spPr bwMode="auto">
          <a:xfrm flipV="1">
            <a:off x="1027113" y="2205038"/>
            <a:ext cx="862012" cy="504825"/>
          </a:xfrm>
          <a:prstGeom prst="flowChartConnector">
            <a:avLst/>
          </a:prstGeom>
          <a:noFill/>
          <a:ln w="25400" algn="ctr">
            <a:solidFill>
              <a:schemeClr val="tx2">
                <a:alpha val="50195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Flowchart: Connector 10"/>
          <p:cNvSpPr/>
          <p:nvPr/>
        </p:nvSpPr>
        <p:spPr>
          <a:xfrm>
            <a:off x="2038350" y="1827213"/>
            <a:ext cx="381000" cy="457200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Connector 11"/>
          <p:cNvSpPr/>
          <p:nvPr/>
        </p:nvSpPr>
        <p:spPr>
          <a:xfrm>
            <a:off x="2419350" y="1827213"/>
            <a:ext cx="1954213" cy="593725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144963" y="2284413"/>
            <a:ext cx="1524000" cy="762000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5"/>
          </p:cNvCxnSpPr>
          <p:nvPr/>
        </p:nvCxnSpPr>
        <p:spPr>
          <a:xfrm>
            <a:off x="2363788" y="2217738"/>
            <a:ext cx="574675" cy="1112837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初步实施步骤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027113"/>
            <a:ext cx="70564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在政府内明确本公约的协调中心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在各职能部委内明确协调中心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为本公约建立或加入民间社会联盟，包括残疾人组织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发布关于批准本公约的新闻稿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能够无障碍获取本公约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在全国、区域和当地促进实施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审查法律、政策和预算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提高专业人士（服务供应商、律师、法官、公务员、议员等）的意识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审查是否能够无障碍地享用公共设施/服务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开展残疾人权利享有情况的基线调查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100" b="0" i="0" dirty="0" smtClean="0">
                <a:solidFill>
                  <a:srgbClr val="333333"/>
                </a:solidFill>
                <a:ea typeface="SimSun" pitchFamily="18" charset="0"/>
              </a:rPr>
              <a:t>确定理解或能力中存在的差距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2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实施周期</a:t>
            </a:r>
          </a:p>
        </p:txBody>
      </p:sp>
      <p:grpSp>
        <p:nvGrpSpPr>
          <p:cNvPr id="9219" name="Group 4"/>
          <p:cNvGrpSpPr>
            <a:grpSpLocks/>
          </p:cNvGrpSpPr>
          <p:nvPr/>
        </p:nvGrpSpPr>
        <p:grpSpPr bwMode="auto">
          <a:xfrm>
            <a:off x="1296988" y="836613"/>
            <a:ext cx="6280150" cy="5681662"/>
            <a:chOff x="1297572" y="837249"/>
            <a:chExt cx="6280084" cy="5680458"/>
          </a:xfrm>
        </p:grpSpPr>
        <p:sp>
          <p:nvSpPr>
            <p:cNvPr id="6" name="Freeform 5"/>
            <p:cNvSpPr/>
            <p:nvPr/>
          </p:nvSpPr>
          <p:spPr>
            <a:xfrm>
              <a:off x="3756583" y="837249"/>
              <a:ext cx="1362061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法律和政策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381179" y="150486"/>
                  </a:moveTo>
                  <a:arcTo wR="2522882" hR="2522882" stAng="17393362" swAng="771151"/>
                </a:path>
              </a:pathLst>
            </a:cu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5729825" y="1786373"/>
              <a:ext cx="1360473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预算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880954" y="1625980"/>
                  </a:moveTo>
                  <a:arcTo wR="2522882" hR="2522882" stAng="20350529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217182" y="3921107"/>
              <a:ext cx="136047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建立机构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749887" y="3708371"/>
                  </a:moveTo>
                  <a:arcTo wR="2522882" hR="2522882" stAng="1681648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4851947" y="5633657"/>
              <a:ext cx="1360474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包容性服务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772889" y="5033346"/>
                  </a:moveTo>
                  <a:arcTo wR="2522882" hR="2522882" stAng="5058773" swAng="682454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662808" y="5633657"/>
              <a:ext cx="1360473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4140" tIns="104140" rIns="104140" bIns="10414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600" b="0" i="0" dirty="0" smtClean="0">
                  <a:solidFill>
                    <a:srgbClr val="FFFFFF"/>
                  </a:solidFill>
                  <a:ea typeface="SimSun" pitchFamily="18" charset="0"/>
                </a:rPr>
                <a:t>提高认识与培训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46219" y="4209023"/>
                  </a:moveTo>
                  <a:arcTo wR="2522882" hR="2522882" stAng="8283659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1297572" y="3921107"/>
              <a:ext cx="1360473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研究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83" y="2386601"/>
                  </a:moveTo>
                  <a:arcTo wR="2522882" hR="2522882" stAng="10985790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1784929" y="1786373"/>
              <a:ext cx="136047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900" b="0" i="0" dirty="0" smtClean="0">
                  <a:solidFill>
                    <a:srgbClr val="FFFFFF"/>
                  </a:solidFill>
                  <a:ea typeface="SimSun" pitchFamily="18" charset="0"/>
                </a:rPr>
                <a:t>监测/汇报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58367" y="400846"/>
                  </a:moveTo>
                  <a:arcTo wR="2522882" hR="2522882" stAng="14235487" swAng="77115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实施涉及什么成员？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455213754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400" b="0" i="0" dirty="0" smtClean="0">
                  <a:solidFill>
                    <a:srgbClr val="FFFFFF"/>
                  </a:solidFill>
                  <a:ea typeface="SimSun" pitchFamily="18" charset="0"/>
                </a:rPr>
                <a:t>议会监督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400" b="0" i="0" dirty="0" smtClean="0">
                  <a:solidFill>
                    <a:srgbClr val="FFFFFF"/>
                  </a:solidFill>
                  <a:ea typeface="SimSun" pitchFamily="18" charset="0"/>
                </a:rPr>
                <a:t>法院和法庭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建立机构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212179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法律和政策审查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61511139"/>
              </p:ext>
            </p:extLst>
          </p:nvPr>
        </p:nvGraphicFramePr>
        <p:xfrm>
          <a:off x="1524000" y="1093305"/>
          <a:ext cx="6096000" cy="4890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95363" y="1497013"/>
            <a:ext cx="3455987" cy="7207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国际和区域法律框架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77900" y="3063875"/>
            <a:ext cx="3455988" cy="4159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国家法律框架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990600" y="5765800"/>
            <a:ext cx="3455988" cy="40005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国家预算框架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90600" y="4429125"/>
            <a:ext cx="3455988" cy="4159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国家政策框架</a:t>
            </a:r>
          </a:p>
        </p:txBody>
      </p:sp>
      <p:sp>
        <p:nvSpPr>
          <p:cNvPr id="13318" name="AutoShape 7"/>
          <p:cNvSpPr>
            <a:spLocks noChangeArrowheads="1"/>
          </p:cNvSpPr>
          <p:nvPr/>
        </p:nvSpPr>
        <p:spPr bwMode="auto">
          <a:xfrm>
            <a:off x="2392363" y="4957763"/>
            <a:ext cx="503237" cy="676275"/>
          </a:xfrm>
          <a:prstGeom prst="downArrow">
            <a:avLst>
              <a:gd name="adj1" fmla="val 50000"/>
              <a:gd name="adj2" fmla="val 33596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19" name="AutoShape 8"/>
          <p:cNvSpPr>
            <a:spLocks noChangeArrowheads="1"/>
          </p:cNvSpPr>
          <p:nvPr/>
        </p:nvSpPr>
        <p:spPr bwMode="auto">
          <a:xfrm>
            <a:off x="2403475" y="2301875"/>
            <a:ext cx="503238" cy="644525"/>
          </a:xfrm>
          <a:prstGeom prst="downArrow">
            <a:avLst>
              <a:gd name="adj1" fmla="val 50000"/>
              <a:gd name="adj2" fmla="val 32019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20" name="AutoShape 9"/>
          <p:cNvSpPr>
            <a:spLocks noChangeArrowheads="1"/>
          </p:cNvSpPr>
          <p:nvPr/>
        </p:nvSpPr>
        <p:spPr bwMode="auto">
          <a:xfrm>
            <a:off x="2393950" y="3554413"/>
            <a:ext cx="503238" cy="741362"/>
          </a:xfrm>
          <a:prstGeom prst="downArrow">
            <a:avLst>
              <a:gd name="adj1" fmla="val 50000"/>
              <a:gd name="adj2" fmla="val 36830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46794" name="AutoShape 10"/>
          <p:cNvSpPr>
            <a:spLocks noChangeArrowheads="1"/>
          </p:cNvSpPr>
          <p:nvPr/>
        </p:nvSpPr>
        <p:spPr bwMode="auto">
          <a:xfrm>
            <a:off x="5273675" y="1838325"/>
            <a:ext cx="242888" cy="4103688"/>
          </a:xfrm>
          <a:prstGeom prst="upArrow">
            <a:avLst>
              <a:gd name="adj1" fmla="val 40278"/>
              <a:gd name="adj2" fmla="val 1698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22" name="Title 1"/>
          <p:cNvSpPr>
            <a:spLocks/>
          </p:cNvSpPr>
          <p:nvPr/>
        </p:nvSpPr>
        <p:spPr bwMode="auto">
          <a:xfrm>
            <a:off x="1184275" y="0"/>
            <a:ext cx="79597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3200">
              <a:solidFill>
                <a:srgbClr val="0068AD"/>
              </a:solidFill>
            </a:endParaRPr>
          </a:p>
        </p:txBody>
      </p:sp>
      <p:sp>
        <p:nvSpPr>
          <p:cNvPr id="246796" name="TextBox 13"/>
          <p:cNvSpPr txBox="1">
            <a:spLocks noChangeArrowheads="1"/>
          </p:cNvSpPr>
          <p:nvPr/>
        </p:nvSpPr>
        <p:spPr bwMode="auto">
          <a:xfrm>
            <a:off x="5807075" y="2705100"/>
            <a:ext cx="287337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连接法律、政策和预算</a:t>
            </a:r>
          </a:p>
          <a:p>
            <a:pPr algn="ctr" eaLnBrk="1" hangingPunct="1"/>
            <a:endParaRPr lang="en-GB" sz="2000" b="1">
              <a:cs typeface="Arial" charset="0"/>
            </a:endParaRPr>
          </a:p>
          <a:p>
            <a:pPr algn="ctr" eaLnBrk="1" hangingPunct="1"/>
            <a:r>
              <a:rPr lang="en-GB" sz="4400" b="1">
                <a:cs typeface="Arial" charset="0"/>
              </a:rPr>
              <a:t>=</a:t>
            </a:r>
          </a:p>
          <a:p>
            <a:pPr algn="ctr" eaLnBrk="1" hangingPunct="1"/>
            <a:r>
              <a:rPr lang="en-GB" sz="2000" b="1">
                <a:cs typeface="Arial" charset="0"/>
              </a:rPr>
              <a:t> </a:t>
            </a:r>
          </a:p>
          <a:p>
            <a:pPr algn="ctr" eaLnBrk="1" hangingPunct="1"/>
            <a:r>
              <a:rPr lang="zh-CN" sz="2000" b="1" i="0" dirty="0" smtClean="0">
                <a:solidFill>
                  <a:srgbClr val="333333"/>
                </a:solidFill>
                <a:ea typeface="SimSun" pitchFamily="18" charset="0"/>
              </a:rPr>
              <a:t>法律和政策的更佳实施</a:t>
            </a:r>
          </a:p>
        </p:txBody>
      </p:sp>
      <p:sp>
        <p:nvSpPr>
          <p:cNvPr id="13324" name="Right Arrow 12"/>
          <p:cNvSpPr>
            <a:spLocks noChangeArrowheads="1"/>
          </p:cNvSpPr>
          <p:nvPr/>
        </p:nvSpPr>
        <p:spPr bwMode="auto">
          <a:xfrm>
            <a:off x="7793038" y="4378325"/>
            <a:ext cx="977900" cy="485775"/>
          </a:xfrm>
          <a:prstGeom prst="rightArrow">
            <a:avLst>
              <a:gd name="adj1" fmla="val 50000"/>
              <a:gd name="adj2" fmla="val 50001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sp>
        <p:nvSpPr>
          <p:cNvPr id="13325" name="Right Arrow 14"/>
          <p:cNvSpPr>
            <a:spLocks noChangeArrowheads="1"/>
          </p:cNvSpPr>
          <p:nvPr/>
        </p:nvSpPr>
        <p:spPr bwMode="auto">
          <a:xfrm>
            <a:off x="7629525" y="4368800"/>
            <a:ext cx="477838" cy="71438"/>
          </a:xfrm>
          <a:prstGeom prst="rightArrow">
            <a:avLst>
              <a:gd name="adj1" fmla="val 50000"/>
              <a:gd name="adj2" fmla="val 50012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sp>
        <p:nvSpPr>
          <p:cNvPr id="13326" name="Titre 1"/>
          <p:cNvSpPr txBox="1">
            <a:spLocks/>
          </p:cNvSpPr>
          <p:nvPr/>
        </p:nvSpPr>
        <p:spPr bwMode="auto">
          <a:xfrm>
            <a:off x="377825" y="274638"/>
            <a:ext cx="83788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预算/筹资措施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6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4" grpId="0" animBg="1"/>
      <p:bldP spid="246796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0C779648-FC8E-4947-B8DA-062E2B0E3653}">
  <ds:schemaRefs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11301</TotalTime>
  <Words>382</Words>
  <Application>Microsoft Macintosh PowerPoint</Application>
  <PresentationFormat>全屏显示(4:3)</PresentationFormat>
  <Paragraphs>140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Thème Office</vt:lpstr>
      <vt:lpstr>实施措施 </vt:lpstr>
      <vt:lpstr>PowerPoint 演示文稿</vt:lpstr>
      <vt:lpstr>实施《残疾人权利公约》</vt:lpstr>
      <vt:lpstr>初步实施步骤</vt:lpstr>
      <vt:lpstr>实施周期</vt:lpstr>
      <vt:lpstr>PowerPoint 演示文稿</vt:lpstr>
      <vt:lpstr>建立机构</vt:lpstr>
      <vt:lpstr>法律和政策审查</vt:lpstr>
      <vt:lpstr>PowerPoint 演示文稿</vt:lpstr>
      <vt:lpstr>确保提供包容性服务</vt:lpstr>
      <vt:lpstr>提高认识与培训 </vt:lpstr>
      <vt:lpstr>研究 </vt:lpstr>
      <vt:lpstr>监测 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238</cp:revision>
  <cp:lastPrinted>2011-09-22T15:13:58Z</cp:lastPrinted>
  <dcterms:created xsi:type="dcterms:W3CDTF">2010-05-19T14:44:31Z</dcterms:created>
  <dcterms:modified xsi:type="dcterms:W3CDTF">2015-08-04T21:47:06Z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